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25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愛知県</a:t>
            </a:r>
            <a:r>
              <a:rPr kumimoji="1" lang="ja-JP" altLang="en-US" sz="1400" dirty="0" err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あま</a:t>
            </a:r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市長</a:t>
            </a:r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様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/>
          </p:nvPr>
        </p:nvGraphicFramePr>
        <p:xfrm>
          <a:off x="323645" y="4987875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68009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（施設長記載）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884367" y="155866"/>
            <a:ext cx="160997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別紙様式第１－１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8678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75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松屋 結衣</cp:lastModifiedBy>
  <cp:revision>21</cp:revision>
  <cp:lastPrinted>2020-12-28T07:38:48Z</cp:lastPrinted>
  <dcterms:created xsi:type="dcterms:W3CDTF">2020-12-14T13:03:49Z</dcterms:created>
  <dcterms:modified xsi:type="dcterms:W3CDTF">2024-11-20T06:29:32Z</dcterms:modified>
</cp:coreProperties>
</file>