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2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愛知県</a:t>
            </a:r>
            <a:r>
              <a:rPr kumimoji="1" lang="ja-JP" altLang="en-US" sz="14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あま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市長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935051"/>
              </p:ext>
            </p:extLst>
          </p:nvPr>
        </p:nvGraphicFramePr>
        <p:xfrm>
          <a:off x="323645" y="1696305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379266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940499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3551916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36349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78507"/>
              </p:ext>
            </p:extLst>
          </p:nvPr>
        </p:nvGraphicFramePr>
        <p:xfrm>
          <a:off x="323645" y="5126858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81938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155866"/>
            <a:ext cx="16518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446628B-BA92-4F0F-BBE7-5ABF3A796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315434"/>
              </p:ext>
            </p:extLst>
          </p:nvPr>
        </p:nvGraphicFramePr>
        <p:xfrm>
          <a:off x="323645" y="4258948"/>
          <a:ext cx="5688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450A96-6C6D-4E78-A45A-F2F2681D8DF0}"/>
              </a:ext>
            </a:extLst>
          </p:cNvPr>
          <p:cNvSpPr txBox="1"/>
          <p:nvPr/>
        </p:nvSpPr>
        <p:spPr>
          <a:xfrm>
            <a:off x="323645" y="396857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89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松屋 結衣</cp:lastModifiedBy>
  <cp:revision>21</cp:revision>
  <cp:lastPrinted>2020-12-28T07:38:48Z</cp:lastPrinted>
  <dcterms:created xsi:type="dcterms:W3CDTF">2020-12-14T13:03:49Z</dcterms:created>
  <dcterms:modified xsi:type="dcterms:W3CDTF">2024-11-20T06:53:52Z</dcterms:modified>
</cp:coreProperties>
</file>