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愛知県</a:t>
            </a:r>
            <a:r>
              <a:rPr kumimoji="1" lang="ja-JP" altLang="en-US" sz="14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あま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市長　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253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68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山中　一央</cp:lastModifiedBy>
  <cp:revision>16</cp:revision>
  <cp:lastPrinted>2020-12-28T07:38:48Z</cp:lastPrinted>
  <dcterms:created xsi:type="dcterms:W3CDTF">2020-12-14T13:03:49Z</dcterms:created>
  <dcterms:modified xsi:type="dcterms:W3CDTF">2023-04-12T10:04:13Z</dcterms:modified>
</cp:coreProperties>
</file>