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64" r:id="rId4"/>
    <p:sldId id="275" r:id="rId5"/>
    <p:sldId id="281" r:id="rId6"/>
    <p:sldId id="280" r:id="rId7"/>
    <p:sldId id="276" r:id="rId8"/>
    <p:sldId id="278" r:id="rId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木　麻美" initials="高木　麻美" lastIdx="2" clrIdx="0">
    <p:extLst>
      <p:ext uri="{19B8F6BF-5375-455C-9EA6-DF929625EA0E}">
        <p15:presenceInfo xmlns:p15="http://schemas.microsoft.com/office/powerpoint/2012/main" userId="S-1-5-21-842821225-2152613294-2690903560-15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AAAF9-B5AC-44D6-9451-BA045F58AD0A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D3C31-A631-456E-82BA-4D87F7BA0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01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D8447-E945-43E8-A3E9-07994710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E0C6B6-0136-4A67-B507-98A418C1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F95B41-1A61-434B-A181-E2BC8252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05E884-9C4F-4AB7-8241-77B2F886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6A0FE5-3C6B-4170-ACC8-165AF95D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6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074350-7123-4977-91E0-0AD706CA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8B671C-6C38-4FBA-B75F-E97EB3119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D9B9F1-D00A-4578-ABC2-01BFAD43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E8AACA-6CD6-45A2-B3F0-570202DF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FFE7BD-13C8-4655-A3DE-17C7C471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22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B239B9-8DD7-4E51-A633-122BBBF75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A483B1-3332-4021-8D05-B3FD07E36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A0D93D-97E8-464F-98FD-FD2EDC50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B0816F-C2B4-434D-B13D-AE0E7CE5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A1978D-8695-4483-B53A-CFB16E20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21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4ECF2-E499-4A3A-A709-9A4E4D57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31C99C-DFFD-46F1-BCCB-B1DCEFC8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4A288C-92AD-4C4F-9070-A053CB0E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E92AE-5E31-425D-B7E6-49A36239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AF1F66-1580-4DA3-AD13-73B9036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3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79F74-37CD-428C-91C8-F2F645EC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2A3F49-9B51-437F-AF1F-373A301D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1DA6B0-A6E2-4F3E-88B8-97E9445D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7E3554-8278-4DF7-B71A-E09E78B6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8A8016-70B7-497D-ACA9-20425D60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8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2EA2FF-99A6-4499-9EC3-5C79FF9D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6FDA3A-D280-4BF8-AA67-8F6AD375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D5A289-290F-4932-B278-C25BFE23E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73D78-E871-483B-A1E6-8938E60F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9378B6-F92C-445F-A570-5218425D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F133DD-0D06-49E1-B3F9-FEC7598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51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741CF-C0F7-43BB-AF4E-EA21BEBD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3F3D14-26A7-45E3-A709-8C5203FD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A5BDCD-6359-41C9-B336-162F0C948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704181-2BBF-4444-A1B6-157BDDD35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34963B-9B8F-49F6-AD82-07F168573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452BDB-BB77-418D-9FA9-4D024E6D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A3F02C-B9ED-457E-BE71-A546596C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C80767-8688-4E51-83A5-C5789571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01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BAE772-1157-4B59-83C9-BAF4D062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68249C-8776-4297-8F80-1FA8ED65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06622E-B845-4C13-ABC8-E67FFE50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35C844-300C-43C7-BECC-FA27C39C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13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3F780A-ED9A-48CB-8F65-3B828351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A523CF-40B9-4EB9-A87C-8D8890F5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560B17-CFFB-470F-B494-3FF7AF36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96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FE6291-D279-4CA9-8D2C-D42BEBFF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5C099D-EE7D-4DD9-ADF9-71D941B0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35BF7A-69CC-42CD-82CD-832E383B3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FD9600-57FF-4B15-B235-72C3B127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F660BD-C48E-4A69-8756-58FE51F5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A1EB85-A9AB-4E02-B3F1-3EF88322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38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A71BB-C7CA-4AA5-B7BB-7E018578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FE4969-21B4-4F41-A43E-7DDCBF0ED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9D3927-3CA5-470B-BBDA-FEBAF9D1C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7256E6-9570-4701-AC86-CD9597E5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6708CA-F35E-43EF-8953-83EB30A8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7D3D86-D5E5-482C-8B4F-7D87ACAB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62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F2E18AF-91C0-4190-B7DB-08D91AD8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0820FE-21B4-4A3F-A8F4-C11970F0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8D1CC5-03D6-4661-B5DF-0C430FC8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3726-F0B1-49A5-8A6F-795AC437CC9F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8E5ACA-1006-47E8-B7D6-E31B99E4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D0CFF7-E7B9-493A-879C-24B4346AA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5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5C259C-C617-4FB1-AC1F-39645F6F3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35" y="491979"/>
            <a:ext cx="2479964" cy="415638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/>
            </a:r>
            <a:br>
              <a:rPr lang="en-US" altLang="ja-JP" sz="3600" b="1" dirty="0"/>
            </a:br>
            <a:r>
              <a:rPr lang="ja-JP" altLang="en-US" sz="2400" b="1" dirty="0"/>
              <a:t>マニュアル②</a:t>
            </a:r>
            <a:endParaRPr kumimoji="1" lang="ja-JP" altLang="en-US" sz="36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A426F2-3107-49C4-8F64-3D888A901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108" y="1600200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こども誰でも通園制度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つうえんポータル</a:t>
            </a:r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システム登録マニュアル（概要版）　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7647B5-C9F4-41D4-8049-F739D3D768CF}"/>
              </a:ext>
            </a:extLst>
          </p:cNvPr>
          <p:cNvSpPr txBox="1"/>
          <p:nvPr/>
        </p:nvSpPr>
        <p:spPr>
          <a:xfrm>
            <a:off x="9282545" y="5959681"/>
            <a:ext cx="22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R8.3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あま市作成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25CD5E-D1E8-413F-816B-5B9FDA9495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" y="2339464"/>
            <a:ext cx="4561721" cy="40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1B1FB-ACB4-4D03-AF1C-04A9D5EC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169"/>
            <a:ext cx="10515600" cy="961399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「つうえんポータル」システムへのログイン手順について</a:t>
            </a:r>
            <a:endParaRPr kumimoji="1" lang="ja-JP" altLang="en-US" sz="2800" dirty="0"/>
          </a:p>
        </p:txBody>
      </p:sp>
      <p:pic>
        <p:nvPicPr>
          <p:cNvPr id="17" name="コンテンツ プレースホルダー 16">
            <a:extLst>
              <a:ext uri="{FF2B5EF4-FFF2-40B4-BE49-F238E27FC236}">
                <a16:creationId xmlns:a16="http://schemas.microsoft.com/office/drawing/2014/main" id="{8EC7F5CE-0516-47A6-9DC6-25A4FF6A44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99630" y="2016809"/>
            <a:ext cx="2997100" cy="4685400"/>
          </a:xfrm>
          <a:ln>
            <a:noFill/>
          </a:ln>
        </p:spPr>
      </p:pic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101476A3-E895-4831-B4A9-C0D6ACAE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469" y="1042314"/>
            <a:ext cx="9041679" cy="823913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◆利用申請後、認定を受けると、「アカウント発行のお知らせ」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う件名のメールが届きます。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84A8375-5107-4371-8288-3B8B0FC20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/>
          </a:blip>
          <a:srcRect/>
          <a:stretch/>
        </p:blipFill>
        <p:spPr>
          <a:xfrm>
            <a:off x="1226556" y="3021496"/>
            <a:ext cx="3693786" cy="32005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ECA26BBE-2F07-49F6-8090-9E33D88124AE}"/>
              </a:ext>
            </a:extLst>
          </p:cNvPr>
          <p:cNvSpPr txBox="1">
            <a:spLocks/>
          </p:cNvSpPr>
          <p:nvPr/>
        </p:nvSpPr>
        <p:spPr>
          <a:xfrm>
            <a:off x="1293812" y="2594770"/>
            <a:ext cx="4525098" cy="9847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A4C441DD-D8AA-4AD3-A16D-412DE0A5D992}"/>
              </a:ext>
            </a:extLst>
          </p:cNvPr>
          <p:cNvSpPr txBox="1">
            <a:spLocks/>
          </p:cNvSpPr>
          <p:nvPr/>
        </p:nvSpPr>
        <p:spPr>
          <a:xfrm>
            <a:off x="1226555" y="2036735"/>
            <a:ext cx="3693787" cy="984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①メール内に記載されている</a:t>
            </a:r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E17342EB-752E-4402-9BA8-2DD421107D61}"/>
              </a:ext>
            </a:extLst>
          </p:cNvPr>
          <p:cNvSpPr txBox="1">
            <a:spLocks/>
          </p:cNvSpPr>
          <p:nvPr/>
        </p:nvSpPr>
        <p:spPr>
          <a:xfrm>
            <a:off x="5225801" y="2036735"/>
            <a:ext cx="2873829" cy="2346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②メール内の</a:t>
            </a:r>
            <a:r>
              <a:rPr lang="en-US" altLang="ja-JP" sz="20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20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をクリックすると、右の画面が表示されます。登録するメールアドレスを入力し、「メール送信」ボタンをクリックします。</a:t>
            </a:r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</p:txBody>
      </p: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656FB7B4-2CE9-4AE6-9357-13833C736923}"/>
              </a:ext>
            </a:extLst>
          </p:cNvPr>
          <p:cNvSpPr/>
          <p:nvPr/>
        </p:nvSpPr>
        <p:spPr>
          <a:xfrm>
            <a:off x="5225801" y="5193437"/>
            <a:ext cx="2746347" cy="1028649"/>
          </a:xfrm>
          <a:prstGeom prst="wedgeRoundRectCallout">
            <a:avLst>
              <a:gd name="adj1" fmla="val 74482"/>
              <a:gd name="adj2" fmla="val -533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上段と同じメールアドレスをここにも入力</a:t>
            </a:r>
            <a:r>
              <a:rPr kumimoji="1" lang="ja-JP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します。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842DA23-DEB8-4488-9BF5-8425FED9FEF7}"/>
              </a:ext>
            </a:extLst>
          </p:cNvPr>
          <p:cNvSpPr/>
          <p:nvPr/>
        </p:nvSpPr>
        <p:spPr>
          <a:xfrm>
            <a:off x="8364466" y="5409286"/>
            <a:ext cx="2467428" cy="8029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5612823" y="4132830"/>
            <a:ext cx="2973201" cy="114938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5406736" y="5537332"/>
            <a:ext cx="412174" cy="494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8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C72CE4-E6E4-41B5-9618-B719A158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256" y="2045577"/>
            <a:ext cx="3971659" cy="889000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をクリックします。​</a:t>
            </a:r>
            <a:endParaRPr kumimoji="1" lang="ja-JP" altLang="en-US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43905A92-750D-40B0-8F4D-2B0FDAD90526}"/>
              </a:ext>
            </a:extLst>
          </p:cNvPr>
          <p:cNvSpPr txBox="1">
            <a:spLocks/>
          </p:cNvSpPr>
          <p:nvPr/>
        </p:nvSpPr>
        <p:spPr>
          <a:xfrm>
            <a:off x="1021255" y="587829"/>
            <a:ext cx="9710057" cy="1255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◆その後、もう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通「パスワードリセットのご案内」という件名のメールが届きます。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FB79CB36-50C0-4E4F-8903-83F264D58D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1021255" y="2962261"/>
            <a:ext cx="3971659" cy="3088915"/>
          </a:xfrm>
          <a:prstGeom prst="rect">
            <a:avLst/>
          </a:prstGeom>
          <a:ln>
            <a:noFill/>
          </a:ln>
        </p:spPr>
      </p:pic>
      <p:pic>
        <p:nvPicPr>
          <p:cNvPr id="16" name="コンテンツ プレースホルダー 15">
            <a:extLst>
              <a:ext uri="{FF2B5EF4-FFF2-40B4-BE49-F238E27FC236}">
                <a16:creationId xmlns:a16="http://schemas.microsoft.com/office/drawing/2014/main" id="{F897F8A3-5F75-4E5C-BF20-F491BA2461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02170" y="2045577"/>
            <a:ext cx="2728683" cy="4149740"/>
          </a:xfrm>
          <a:ln>
            <a:noFill/>
          </a:ln>
        </p:spPr>
      </p:pic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C6D5C63A-15BA-4199-A2B3-3E1111AC6ACD}"/>
              </a:ext>
            </a:extLst>
          </p:cNvPr>
          <p:cNvSpPr txBox="1">
            <a:spLocks/>
          </p:cNvSpPr>
          <p:nvPr/>
        </p:nvSpPr>
        <p:spPr>
          <a:xfrm>
            <a:off x="5355769" y="2045577"/>
            <a:ext cx="2946401" cy="1609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④メール内の</a:t>
            </a:r>
            <a:r>
              <a:rPr lang="en-US" altLang="ja-JP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をクリックすると、右の画面が表示されます。	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425F9D4C-646E-47CF-9C77-8D9B5B07C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11" y="1484289"/>
            <a:ext cx="5272316" cy="52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2E445E-E149-4D7F-9424-E7DB0C88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765" y="689676"/>
            <a:ext cx="7404264" cy="913719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⑤パスワードを入力後、「変更」をクリックします。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コンテンツ プレースホルダー 15">
            <a:extLst>
              <a:ext uri="{FF2B5EF4-FFF2-40B4-BE49-F238E27FC236}">
                <a16:creationId xmlns:a16="http://schemas.microsoft.com/office/drawing/2014/main" id="{9CF44109-C69F-46D7-9817-5253F038A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5855" y="1603395"/>
            <a:ext cx="3717635" cy="4564930"/>
          </a:xfrm>
          <a:ln>
            <a:noFill/>
          </a:ln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1827050E-ADDD-4ED2-B0D4-5B48654ECE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231738" y="2045356"/>
            <a:ext cx="5715000" cy="131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パスワードは、「</a:t>
            </a:r>
            <a:r>
              <a:rPr lang="en-US" altLang="ja-JP" sz="1800" i="0" u="none" strike="noStrike" baseline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800" i="0" u="none" strike="noStrike" baseline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文字以上で、アルファベット大文字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800" i="0" u="none" strike="noStrike" baseline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小文字、数字、記号の中から</a:t>
            </a:r>
            <a:r>
              <a:rPr lang="en-US" altLang="ja-JP" sz="1800" i="0" u="none" strike="noStrike" baseline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800" i="0" u="none" strike="noStrike" baseline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種以上を含めたもの</a:t>
            </a:r>
            <a:r>
              <a:rPr lang="ja-JP" altLang="en-US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」となります。	</a:t>
            </a: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384F8BCB-5790-4818-8710-99DA51CC9894}"/>
              </a:ext>
            </a:extLst>
          </p:cNvPr>
          <p:cNvSpPr/>
          <p:nvPr/>
        </p:nvSpPr>
        <p:spPr>
          <a:xfrm>
            <a:off x="5486400" y="3064714"/>
            <a:ext cx="4554245" cy="1248229"/>
          </a:xfrm>
          <a:prstGeom prst="wedgeRoundRectCallout">
            <a:avLst>
              <a:gd name="adj1" fmla="val -91955"/>
              <a:gd name="adj2" fmla="val 1179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上段で入力したパスワードと同じパスワードをここ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にも入力</a:t>
            </a:r>
            <a:r>
              <a:rPr kumimoji="1" lang="ja-JP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します。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390FEF1-9342-47F9-A1CD-6300ECA4AE56}"/>
              </a:ext>
            </a:extLst>
          </p:cNvPr>
          <p:cNvSpPr/>
          <p:nvPr/>
        </p:nvSpPr>
        <p:spPr>
          <a:xfrm>
            <a:off x="1843315" y="5426398"/>
            <a:ext cx="2467428" cy="9889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29BF77D-FF0D-487D-A5E9-40909F0D6F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72" y="3309257"/>
            <a:ext cx="3311456" cy="3311456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3728623" y="3666477"/>
            <a:ext cx="1882064" cy="3906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610687" y="3666477"/>
            <a:ext cx="30543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8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2">
            <a:extLst>
              <a:ext uri="{FF2B5EF4-FFF2-40B4-BE49-F238E27FC236}">
                <a16:creationId xmlns:a16="http://schemas.microsoft.com/office/drawing/2014/main" id="{99C8616B-2C29-411A-A87C-94025D13BDBC}"/>
              </a:ext>
            </a:extLst>
          </p:cNvPr>
          <p:cNvSpPr txBox="1">
            <a:spLocks/>
          </p:cNvSpPr>
          <p:nvPr/>
        </p:nvSpPr>
        <p:spPr>
          <a:xfrm>
            <a:off x="839850" y="646133"/>
            <a:ext cx="4138549" cy="1240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⑥下記のパスワード設定完了画面で「ログイン画面へ戻る」をクリックしてください。</a:t>
            </a:r>
          </a:p>
        </p:txBody>
      </p:sp>
      <p:pic>
        <p:nvPicPr>
          <p:cNvPr id="3" name="図 2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46BF9E6-93DE-439C-8988-DECB65640A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850" y="1886857"/>
            <a:ext cx="4138548" cy="3512457"/>
          </a:xfrm>
          <a:prstGeom prst="rect">
            <a:avLst/>
          </a:prstGeom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F06BF9-20D5-4B94-BB74-C89CDFB989AC}"/>
              </a:ext>
            </a:extLst>
          </p:cNvPr>
          <p:cNvSpPr txBox="1"/>
          <p:nvPr/>
        </p:nvSpPr>
        <p:spPr>
          <a:xfrm>
            <a:off x="6096000" y="1240526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34292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b="1" dirty="0">
                <a:solidFill>
                  <a:srgbClr val="34292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ログインは下記の</a:t>
            </a:r>
            <a:r>
              <a:rPr lang="en" altLang="ja-JP" b="1" dirty="0">
                <a:solidFill>
                  <a:srgbClr val="34292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>
                <a:solidFill>
                  <a:srgbClr val="34292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次元コードからも</a:t>
            </a:r>
            <a:br>
              <a:rPr lang="ja-JP" altLang="en-US" b="1" dirty="0">
                <a:solidFill>
                  <a:srgbClr val="34292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rgbClr val="34292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アクセスできます。 </a:t>
            </a:r>
            <a:endParaRPr kumimoji="1" lang="ja-JP" altLang="en-US" b="1" dirty="0">
              <a:solidFill>
                <a:srgbClr val="34292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586EB80D-903F-4297-B42B-51D0B7BD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47" y="2130219"/>
            <a:ext cx="1403438" cy="12407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64A47F-571F-4D47-BEDE-128906CF17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5" y="4071220"/>
            <a:ext cx="4207163" cy="17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3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4454DD-665E-4745-93A4-600D5828FA94}"/>
              </a:ext>
            </a:extLst>
          </p:cNvPr>
          <p:cNvSpPr txBox="1">
            <a:spLocks/>
          </p:cNvSpPr>
          <p:nvPr/>
        </p:nvSpPr>
        <p:spPr>
          <a:xfrm>
            <a:off x="926936" y="566056"/>
            <a:ext cx="4588494" cy="1611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⑦続いて、下記の画面から</a:t>
            </a:r>
            <a:r>
              <a:rPr lang="ja-JP" altLang="en-US" sz="20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先ほど設定したメールアドレス、パスワードを入力して「ログイン」ボタンをクリックします。	</a:t>
            </a:r>
            <a:r>
              <a:rPr lang="ja-JP" altLang="en-US" sz="12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  <a:p>
            <a:pPr marL="0" indent="0">
              <a:buNone/>
            </a:pPr>
            <a:endParaRPr lang="ja-JP" altLang="en-US" sz="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61DEBAF-CADA-49C2-A863-B78CFFA4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93" y="2162629"/>
            <a:ext cx="4666183" cy="4484849"/>
          </a:xfrm>
          <a:prstGeom prst="rect">
            <a:avLst/>
          </a:prstGeom>
          <a:ln>
            <a:noFill/>
          </a:ln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D9954DC0-20C5-449C-8F24-ACAA8B422202}"/>
              </a:ext>
            </a:extLst>
          </p:cNvPr>
          <p:cNvSpPr/>
          <p:nvPr/>
        </p:nvSpPr>
        <p:spPr>
          <a:xfrm>
            <a:off x="1668153" y="5407914"/>
            <a:ext cx="3048990" cy="8840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9235D547-4D97-42AD-8F2E-F48CED85619C}"/>
              </a:ext>
            </a:extLst>
          </p:cNvPr>
          <p:cNvSpPr txBox="1">
            <a:spLocks/>
          </p:cNvSpPr>
          <p:nvPr/>
        </p:nvSpPr>
        <p:spPr>
          <a:xfrm>
            <a:off x="5923963" y="566056"/>
            <a:ext cx="6023429" cy="1364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⑧登録したメールアドレスに、</a:t>
            </a:r>
            <a:r>
              <a:rPr lang="ja-JP" altLang="en-US" sz="19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「ログイン用ワンタイムパスワードのお知らせ」という件名のメールが送信されますので、メール内の</a:t>
            </a:r>
            <a:r>
              <a:rPr lang="ja-JP" altLang="en-US" sz="1900" b="1" i="0" u="sng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ワンタイムパスワード</a:t>
            </a:r>
            <a:r>
              <a:rPr lang="ja-JP" altLang="en-US" sz="19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を入力し、「ログイン」ボタンをクリックします。</a:t>
            </a:r>
            <a:r>
              <a:rPr lang="ja-JP" altLang="en-US" sz="26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55C805B-35AE-46FD-8DBB-22AD7E39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2" y="1930400"/>
            <a:ext cx="4209143" cy="4637315"/>
          </a:xfrm>
          <a:prstGeom prst="rect">
            <a:avLst/>
          </a:prstGeom>
          <a:ln>
            <a:noFill/>
          </a:ln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98E181A-532B-435C-ACB5-839384944AB8}"/>
              </a:ext>
            </a:extLst>
          </p:cNvPr>
          <p:cNvCxnSpPr/>
          <p:nvPr/>
        </p:nvCxnSpPr>
        <p:spPr>
          <a:xfrm flipH="1">
            <a:off x="8773885" y="1371599"/>
            <a:ext cx="674915" cy="2293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362759D5-3B59-46E4-A8B8-25C1BF70315B}"/>
              </a:ext>
            </a:extLst>
          </p:cNvPr>
          <p:cNvSpPr/>
          <p:nvPr/>
        </p:nvSpPr>
        <p:spPr>
          <a:xfrm>
            <a:off x="7136051" y="5763449"/>
            <a:ext cx="3048990" cy="8840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91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A88007-EFF4-4F91-9A9D-4C2C691AD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339" y="813710"/>
            <a:ext cx="5570804" cy="1418167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</a:t>
            </a:r>
            <a:r>
              <a:rPr kumimoji="1"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下記の</a:t>
            </a:r>
            <a:r>
              <a:rPr lang="ja-JP" altLang="en-US" sz="20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ホーム画面が表示されたら、ログイン完了です。</a:t>
            </a:r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DEF9B1F1-06F0-44C6-8822-8ADC7E371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/>
          </a:blip>
          <a:srcRect/>
          <a:stretch/>
        </p:blipFill>
        <p:spPr>
          <a:xfrm>
            <a:off x="670339" y="2278743"/>
            <a:ext cx="6078804" cy="3740091"/>
          </a:xfrm>
          <a:prstGeom prst="rect">
            <a:avLst/>
          </a:prstGeom>
        </p:spPr>
      </p:pic>
      <p:sp>
        <p:nvSpPr>
          <p:cNvPr id="16" name="フローチャート: 表示 15">
            <a:extLst>
              <a:ext uri="{FF2B5EF4-FFF2-40B4-BE49-F238E27FC236}">
                <a16:creationId xmlns:a16="http://schemas.microsoft.com/office/drawing/2014/main" id="{437FBBC3-E8DB-4599-A80C-631470FAE179}"/>
              </a:ext>
            </a:extLst>
          </p:cNvPr>
          <p:cNvSpPr/>
          <p:nvPr/>
        </p:nvSpPr>
        <p:spPr>
          <a:xfrm>
            <a:off x="6920632" y="1490740"/>
            <a:ext cx="4601029" cy="2528511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利用開始にあたり、希望する施設を検索し、初回面談の予約をしてください。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C05B020-6406-4601-AFC2-44D7243737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55" y="4615543"/>
            <a:ext cx="1761203" cy="19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A9255A-E6FF-4AAF-BDB9-F9F3FB2EF8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6" y="1828799"/>
            <a:ext cx="3202624" cy="43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361</Words>
  <Application>Microsoft Office PowerPoint</Application>
  <PresentationFormat>ワイド画面</PresentationFormat>
  <Paragraphs>22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 マニュアル②</vt:lpstr>
      <vt:lpstr>「つうえんポータル」システムへのログイン手順について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高木　麻美</dc:creator>
  <cp:lastModifiedBy>伊藤　基晴</cp:lastModifiedBy>
  <cp:revision>86</cp:revision>
  <cp:lastPrinted>2026-02-10T08:46:57Z</cp:lastPrinted>
  <dcterms:created xsi:type="dcterms:W3CDTF">2026-02-06T05:18:56Z</dcterms:created>
  <dcterms:modified xsi:type="dcterms:W3CDTF">2026-02-27T03:45:01Z</dcterms:modified>
</cp:coreProperties>
</file>