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3638-D6F5-4C54-8E7D-CA25E49398D6}" v="3" dt="2026-02-03T09:13:28.871"/>
    <p1510:client id="{503DCFB3-DAF1-4768-9328-193BFCAB85C3}" v="3" dt="2026-02-04T04:34:41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14" y="-266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9" y="-15229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１時間</a:t>
              </a:r>
              <a:r>
                <a:rPr lang="en-US" altLang="ja-JP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300</a:t>
              </a:r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円​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45239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その画面にてお住まいの自治体を「あま市」で選択し、利用申請をしてください。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49296" y="5278550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62" y="4140620"/>
            <a:ext cx="1183248" cy="11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206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あま市子ども健康部保育課​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162015" cy="323165"/>
            <a:chOff x="266400" y="9563864"/>
            <a:chExt cx="4162015" cy="323165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052-485-5988</a:t>
              </a:r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9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16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51B7D-2FCC-D037-CE27-25870D80839F}"/>
              </a:ext>
            </a:extLst>
          </p:cNvPr>
          <p:cNvGrpSpPr/>
          <p:nvPr/>
        </p:nvGrpSpPr>
        <p:grpSpPr>
          <a:xfrm>
            <a:off x="266400" y="9840227"/>
            <a:ext cx="1960525" cy="276999"/>
            <a:chOff x="266400" y="9836914"/>
            <a:chExt cx="1960525" cy="27699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24BB80-B4F4-DDCF-818F-B9AE2082D01D}"/>
                </a:ext>
              </a:extLst>
            </p:cNvPr>
            <p:cNvSpPr txBox="1"/>
            <p:nvPr/>
          </p:nvSpPr>
          <p:spPr>
            <a:xfrm>
              <a:off x="416814" y="9836914"/>
              <a:ext cx="18101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hoiku@city.ama.lg.jp</a:t>
              </a:r>
              <a:endParaRPr kumimoji="1" lang="ja-JP" altLang="en-US" sz="12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" name="図 14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9F799E8-AEC0-02A8-7181-51D5DCA7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00" y="9872813"/>
              <a:ext cx="205200" cy="2052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ログイン画面の下部にある 「パスワードをお忘れの方はこちら」 をクリックし、手順に沿ってパスワードのリセットを行ってください。</a:t>
                </a:r>
                <a:endParaRPr kumimoji="1" lang="ja-JP" altLang="en-US" sz="12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844724"/>
            <a:chOff x="266400" y="5130174"/>
            <a:chExt cx="7025267" cy="844724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63981" cy="276999"/>
              <a:chOff x="266400" y="5146218"/>
              <a:chExt cx="2963981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85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きょうだいは別々に申請が必要ですか？</a:t>
                </a:r>
                <a:endParaRPr kumimoji="1" lang="ja-JP" altLang="en-US" sz="12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927"/>
              <a:chOff x="266400" y="5492971"/>
              <a:chExt cx="7025267" cy="481927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kumimoji="1" lang="ja-JP" altLang="en-US" sz="1200" dirty="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２人以上の子どもを一緒に申請することができます。１人目の子どもを入力した後、「２人目のこどもを追加」のボタンをクリックし、入力を進めてください。</a:t>
                </a:r>
                <a:endParaRPr kumimoji="1" lang="en-US" altLang="ja-JP" sz="12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2C111831D13546A87C79D4C0AC8653" ma:contentTypeVersion="10" ma:contentTypeDescription="新しいドキュメントを作成します。" ma:contentTypeScope="" ma:versionID="dca45309556819208ec28609e9f938f5">
  <xsd:schema xmlns:xsd="http://www.w3.org/2001/XMLSchema" xmlns:xs="http://www.w3.org/2001/XMLSchema" xmlns:p="http://schemas.microsoft.com/office/2006/metadata/properties" xmlns:ns2="90b7413f-4196-49f5-ba91-e3c50099d1f2" targetNamespace="http://schemas.microsoft.com/office/2006/metadata/properties" ma:root="true" ma:fieldsID="d05b6cdc865a3d8bb9bcde8235a1acfe" ns2:_="">
    <xsd:import namespace="90b7413f-4196-49f5-ba91-e3c50099d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413f-4196-49f5-ba91-e3c50099d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b7413f-4196-49f5-ba91-e3c50099d1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FC35F-3CF3-4E40-BBAB-962333217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413f-4196-49f5-ba91-e3c50099d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2822D-EFAF-4A92-87BD-F5337DEB1A07}">
  <ds:schemaRefs>
    <ds:schemaRef ds:uri="http://schemas.microsoft.com/office/2006/metadata/properties"/>
    <ds:schemaRef ds:uri="http://schemas.microsoft.com/office/infopath/2007/PartnerControls"/>
    <ds:schemaRef ds:uri="90b7413f-4196-49f5-ba91-e3c50099d1f2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385</Words>
  <Application>Microsoft Office PowerPoint</Application>
  <PresentationFormat>ユーザー設定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2026-02-04T04:34:41Z</dcterms:created>
  <dcterms:modified xsi:type="dcterms:W3CDTF">2026-02-27T01:12:29Z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