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0693400" cy="15122525"/>
  <p:notesSz cx="9939338" cy="14368463"/>
  <p:defaultTextStyle>
    <a:defPPr>
      <a:defRPr lang="ja-JP"/>
    </a:defPPr>
    <a:lvl1pPr marL="0" algn="l" defTabSz="1873240" rtl="0" eaLnBrk="1" latinLnBrk="0" hangingPunct="1">
      <a:defRPr kumimoji="1" sz="3700" kern="1200">
        <a:solidFill>
          <a:schemeClr val="tx1"/>
        </a:solidFill>
        <a:latin typeface="+mn-lt"/>
        <a:ea typeface="+mn-ea"/>
        <a:cs typeface="+mn-cs"/>
      </a:defRPr>
    </a:lvl1pPr>
    <a:lvl2pPr marL="936620" algn="l" defTabSz="1873240" rtl="0" eaLnBrk="1" latinLnBrk="0" hangingPunct="1">
      <a:defRPr kumimoji="1" sz="3700" kern="1200">
        <a:solidFill>
          <a:schemeClr val="tx1"/>
        </a:solidFill>
        <a:latin typeface="+mn-lt"/>
        <a:ea typeface="+mn-ea"/>
        <a:cs typeface="+mn-cs"/>
      </a:defRPr>
    </a:lvl2pPr>
    <a:lvl3pPr marL="1873240" algn="l" defTabSz="1873240" rtl="0" eaLnBrk="1" latinLnBrk="0" hangingPunct="1">
      <a:defRPr kumimoji="1" sz="3700" kern="1200">
        <a:solidFill>
          <a:schemeClr val="tx1"/>
        </a:solidFill>
        <a:latin typeface="+mn-lt"/>
        <a:ea typeface="+mn-ea"/>
        <a:cs typeface="+mn-cs"/>
      </a:defRPr>
    </a:lvl3pPr>
    <a:lvl4pPr marL="2809860" algn="l" defTabSz="1873240" rtl="0" eaLnBrk="1" latinLnBrk="0" hangingPunct="1">
      <a:defRPr kumimoji="1" sz="3700" kern="1200">
        <a:solidFill>
          <a:schemeClr val="tx1"/>
        </a:solidFill>
        <a:latin typeface="+mn-lt"/>
        <a:ea typeface="+mn-ea"/>
        <a:cs typeface="+mn-cs"/>
      </a:defRPr>
    </a:lvl4pPr>
    <a:lvl5pPr marL="3746480" algn="l" defTabSz="1873240" rtl="0" eaLnBrk="1" latinLnBrk="0" hangingPunct="1">
      <a:defRPr kumimoji="1" sz="3700" kern="1200">
        <a:solidFill>
          <a:schemeClr val="tx1"/>
        </a:solidFill>
        <a:latin typeface="+mn-lt"/>
        <a:ea typeface="+mn-ea"/>
        <a:cs typeface="+mn-cs"/>
      </a:defRPr>
    </a:lvl5pPr>
    <a:lvl6pPr marL="4683100" algn="l" defTabSz="1873240" rtl="0" eaLnBrk="1" latinLnBrk="0" hangingPunct="1">
      <a:defRPr kumimoji="1" sz="3700" kern="1200">
        <a:solidFill>
          <a:schemeClr val="tx1"/>
        </a:solidFill>
        <a:latin typeface="+mn-lt"/>
        <a:ea typeface="+mn-ea"/>
        <a:cs typeface="+mn-cs"/>
      </a:defRPr>
    </a:lvl6pPr>
    <a:lvl7pPr marL="5619720" algn="l" defTabSz="1873240" rtl="0" eaLnBrk="1" latinLnBrk="0" hangingPunct="1">
      <a:defRPr kumimoji="1" sz="3700" kern="1200">
        <a:solidFill>
          <a:schemeClr val="tx1"/>
        </a:solidFill>
        <a:latin typeface="+mn-lt"/>
        <a:ea typeface="+mn-ea"/>
        <a:cs typeface="+mn-cs"/>
      </a:defRPr>
    </a:lvl7pPr>
    <a:lvl8pPr marL="6556339" algn="l" defTabSz="1873240" rtl="0" eaLnBrk="1" latinLnBrk="0" hangingPunct="1">
      <a:defRPr kumimoji="1" sz="3700" kern="1200">
        <a:solidFill>
          <a:schemeClr val="tx1"/>
        </a:solidFill>
        <a:latin typeface="+mn-lt"/>
        <a:ea typeface="+mn-ea"/>
        <a:cs typeface="+mn-cs"/>
      </a:defRPr>
    </a:lvl8pPr>
    <a:lvl9pPr marL="7492959" algn="l" defTabSz="1873240" rtl="0" eaLnBrk="1" latinLnBrk="0" hangingPunct="1">
      <a:defRPr kumimoji="1" sz="3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3">
          <p15:clr>
            <a:srgbClr val="A4A3A4"/>
          </p15:clr>
        </p15:guide>
        <p15:guide id="2" pos="336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鈴木 正宏(suzuki-masahiro02)" initials="鈴木" lastIdx="2" clrIdx="0">
    <p:extLst>
      <p:ext uri="{19B8F6BF-5375-455C-9EA6-DF929625EA0E}">
        <p15:presenceInfo xmlns:p15="http://schemas.microsoft.com/office/powerpoint/2012/main" userId="S-1-5-21-4175116151-3849908774-3845857867-388944" providerId="AD"/>
      </p:ext>
    </p:extLst>
  </p:cmAuthor>
  <p:cmAuthor id="2" name="大泉 和渡(ooizumi-kazuto.1z9)" initials="大泉" lastIdx="1" clrIdx="1">
    <p:extLst>
      <p:ext uri="{19B8F6BF-5375-455C-9EA6-DF929625EA0E}">
        <p15:presenceInfo xmlns:p15="http://schemas.microsoft.com/office/powerpoint/2012/main" userId="S-1-5-21-4175116151-3849908774-3845857867-6188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4B434A-7637-4EF7-8F28-8DE0C40D9F14}" v="6" dt="2026-07-14T08:19:19.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2970" y="42"/>
      </p:cViewPr>
      <p:guideLst>
        <p:guide orient="horz" pos="4763"/>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成瀬 由衣(naruse-yui.8x5)" userId="f60e5ac1-035e-46cd-b150-b7683ddef48c" providerId="ADAL" clId="{D79025F3-ED63-40B0-8822-FEFF5DFAB6CA}"/>
    <pc:docChg chg="modSld">
      <pc:chgData name="成瀬 由衣(naruse-yui.8x5)" userId="f60e5ac1-035e-46cd-b150-b7683ddef48c" providerId="ADAL" clId="{D79025F3-ED63-40B0-8822-FEFF5DFAB6CA}" dt="2026-07-14T08:19:19.322" v="14"/>
      <pc:docMkLst>
        <pc:docMk/>
      </pc:docMkLst>
      <pc:sldChg chg="modSp mod">
        <pc:chgData name="成瀬 由衣(naruse-yui.8x5)" userId="f60e5ac1-035e-46cd-b150-b7683ddef48c" providerId="ADAL" clId="{D79025F3-ED63-40B0-8822-FEFF5DFAB6CA}" dt="2026-07-14T08:19:19.322" v="14"/>
        <pc:sldMkLst>
          <pc:docMk/>
          <pc:sldMk cId="3463257422" sldId="256"/>
        </pc:sldMkLst>
        <pc:spChg chg="mod">
          <ac:chgData name="成瀬 由衣(naruse-yui.8x5)" userId="f60e5ac1-035e-46cd-b150-b7683ddef48c" providerId="ADAL" clId="{D79025F3-ED63-40B0-8822-FEFF5DFAB6CA}" dt="2026-07-14T08:19:19.322" v="14"/>
          <ac:spMkLst>
            <pc:docMk/>
            <pc:sldMk cId="3463257422" sldId="256"/>
            <ac:spMk id="11" creationId="{00000000-0000-0000-0000-000000000000}"/>
          </ac:spMkLst>
        </pc:spChg>
        <pc:spChg chg="mod">
          <ac:chgData name="成瀬 由衣(naruse-yui.8x5)" userId="f60e5ac1-035e-46cd-b150-b7683ddef48c" providerId="ADAL" clId="{D79025F3-ED63-40B0-8822-FEFF5DFAB6CA}" dt="2026-07-14T08:19:10.007" v="4"/>
          <ac:spMkLst>
            <pc:docMk/>
            <pc:sldMk cId="3463257422" sldId="256"/>
            <ac:spMk id="16"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8-03T12:03:53.282" idx="1">
    <p:pos x="4452" y="7188"/>
    <p:text>「基準」を追記</p:text>
    <p:extLst>
      <p:ext uri="{C676402C-5697-4E1C-873F-D02D1690AC5C}">
        <p15:threadingInfo xmlns:p15="http://schemas.microsoft.com/office/powerpoint/2012/main" timeZoneBias="-540"/>
      </p:ext>
    </p:extLst>
  </p:cm>
  <p:cm authorId="1" dt="2022-08-03T12:05:06.300" idx="2">
    <p:pos x="4452" y="7324"/>
    <p:text>ふりがな　の追加法が分からなく、すみません。</p:text>
    <p:extLst>
      <p:ext uri="{C676402C-5697-4E1C-873F-D02D1690AC5C}">
        <p15:threadingInfo xmlns:p15="http://schemas.microsoft.com/office/powerpoint/2012/main" timeZoneBias="-540">
          <p15:parentCm authorId="1" idx="1"/>
        </p15:threadingInfo>
      </p:ext>
    </p:extLst>
  </p:cm>
  <p:cm authorId="2" dt="2022-08-03T12:30:24.524" idx="1">
    <p:pos x="4452" y="7460"/>
    <p:text>追加しました。</p:text>
    <p:extLst>
      <p:ext uri="{C676402C-5697-4E1C-873F-D02D1690AC5C}">
        <p15:threadingInfo xmlns:p15="http://schemas.microsoft.com/office/powerpoint/2012/main" timeZoneBias="-540">
          <p15:parentCm authorId="1" idx="1"/>
        </p15:threadingInfo>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02006" y="4697786"/>
            <a:ext cx="9089390" cy="3241541"/>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604010" y="8569431"/>
            <a:ext cx="7485381" cy="3864645"/>
          </a:xfrm>
        </p:spPr>
        <p:txBody>
          <a:bodyPr/>
          <a:lstStyle>
            <a:lvl1pPr marL="0" indent="0" algn="ctr">
              <a:buNone/>
              <a:defRPr>
                <a:solidFill>
                  <a:schemeClr val="tx1">
                    <a:tint val="75000"/>
                  </a:schemeClr>
                </a:solidFill>
              </a:defRPr>
            </a:lvl1pPr>
            <a:lvl2pPr marL="936620" indent="0" algn="ctr">
              <a:buNone/>
              <a:defRPr>
                <a:solidFill>
                  <a:schemeClr val="tx1">
                    <a:tint val="75000"/>
                  </a:schemeClr>
                </a:solidFill>
              </a:defRPr>
            </a:lvl2pPr>
            <a:lvl3pPr marL="1873240" indent="0" algn="ctr">
              <a:buNone/>
              <a:defRPr>
                <a:solidFill>
                  <a:schemeClr val="tx1">
                    <a:tint val="75000"/>
                  </a:schemeClr>
                </a:solidFill>
              </a:defRPr>
            </a:lvl3pPr>
            <a:lvl4pPr marL="2809860" indent="0" algn="ctr">
              <a:buNone/>
              <a:defRPr>
                <a:solidFill>
                  <a:schemeClr val="tx1">
                    <a:tint val="75000"/>
                  </a:schemeClr>
                </a:solidFill>
              </a:defRPr>
            </a:lvl4pPr>
            <a:lvl5pPr marL="3746480" indent="0" algn="ctr">
              <a:buNone/>
              <a:defRPr>
                <a:solidFill>
                  <a:schemeClr val="tx1">
                    <a:tint val="75000"/>
                  </a:schemeClr>
                </a:solidFill>
              </a:defRPr>
            </a:lvl5pPr>
            <a:lvl6pPr marL="4683100" indent="0" algn="ctr">
              <a:buNone/>
              <a:defRPr>
                <a:solidFill>
                  <a:schemeClr val="tx1">
                    <a:tint val="75000"/>
                  </a:schemeClr>
                </a:solidFill>
              </a:defRPr>
            </a:lvl6pPr>
            <a:lvl7pPr marL="5619720" indent="0" algn="ctr">
              <a:buNone/>
              <a:defRPr>
                <a:solidFill>
                  <a:schemeClr val="tx1">
                    <a:tint val="75000"/>
                  </a:schemeClr>
                </a:solidFill>
              </a:defRPr>
            </a:lvl7pPr>
            <a:lvl8pPr marL="6556339" indent="0" algn="ctr">
              <a:buNone/>
              <a:defRPr>
                <a:solidFill>
                  <a:schemeClr val="tx1">
                    <a:tint val="75000"/>
                  </a:schemeClr>
                </a:solidFill>
              </a:defRPr>
            </a:lvl8pPr>
            <a:lvl9pPr marL="7492959"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0562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0304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44705" y="9717624"/>
            <a:ext cx="9089390" cy="3003502"/>
          </a:xfrm>
        </p:spPr>
        <p:txBody>
          <a:bodyPr anchor="t"/>
          <a:lstStyle>
            <a:lvl1pPr algn="l">
              <a:defRPr sz="82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44705" y="6409572"/>
            <a:ext cx="9089390" cy="3308051"/>
          </a:xfrm>
        </p:spPr>
        <p:txBody>
          <a:bodyPr anchor="b"/>
          <a:lstStyle>
            <a:lvl1pPr marL="0" indent="0">
              <a:buNone/>
              <a:defRPr sz="4100">
                <a:solidFill>
                  <a:schemeClr val="tx1">
                    <a:tint val="75000"/>
                  </a:schemeClr>
                </a:solidFill>
              </a:defRPr>
            </a:lvl1pPr>
            <a:lvl2pPr marL="936620" indent="0">
              <a:buNone/>
              <a:defRPr sz="3700">
                <a:solidFill>
                  <a:schemeClr val="tx1">
                    <a:tint val="75000"/>
                  </a:schemeClr>
                </a:solidFill>
              </a:defRPr>
            </a:lvl2pPr>
            <a:lvl3pPr marL="1873240" indent="0">
              <a:buNone/>
              <a:defRPr sz="3300">
                <a:solidFill>
                  <a:schemeClr val="tx1">
                    <a:tint val="75000"/>
                  </a:schemeClr>
                </a:solidFill>
              </a:defRPr>
            </a:lvl3pPr>
            <a:lvl4pPr marL="2809860" indent="0">
              <a:buNone/>
              <a:defRPr sz="2900">
                <a:solidFill>
                  <a:schemeClr val="tx1">
                    <a:tint val="75000"/>
                  </a:schemeClr>
                </a:solidFill>
              </a:defRPr>
            </a:lvl4pPr>
            <a:lvl5pPr marL="3746480" indent="0">
              <a:buNone/>
              <a:defRPr sz="2900">
                <a:solidFill>
                  <a:schemeClr val="tx1">
                    <a:tint val="75000"/>
                  </a:schemeClr>
                </a:solidFill>
              </a:defRPr>
            </a:lvl5pPr>
            <a:lvl6pPr marL="4683100" indent="0">
              <a:buNone/>
              <a:defRPr sz="2900">
                <a:solidFill>
                  <a:schemeClr val="tx1">
                    <a:tint val="75000"/>
                  </a:schemeClr>
                </a:solidFill>
              </a:defRPr>
            </a:lvl6pPr>
            <a:lvl7pPr marL="5619720" indent="0">
              <a:buNone/>
              <a:defRPr sz="2900">
                <a:solidFill>
                  <a:schemeClr val="tx1">
                    <a:tint val="75000"/>
                  </a:schemeClr>
                </a:solidFill>
              </a:defRPr>
            </a:lvl7pPr>
            <a:lvl8pPr marL="6556339" indent="0">
              <a:buNone/>
              <a:defRPr sz="2900">
                <a:solidFill>
                  <a:schemeClr val="tx1">
                    <a:tint val="75000"/>
                  </a:schemeClr>
                </a:solidFill>
              </a:defRPr>
            </a:lvl8pPr>
            <a:lvl9pPr marL="7492959" indent="0">
              <a:buNone/>
              <a:defRPr sz="29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972748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15605" y="3703619"/>
            <a:ext cx="2753181" cy="10480750"/>
          </a:xfrm>
        </p:spPr>
        <p:txBody>
          <a:bodyPr/>
          <a:lstStyle>
            <a:lvl1pPr>
              <a:defRPr sz="5700"/>
            </a:lvl1pPr>
            <a:lvl2pPr>
              <a:defRPr sz="4900"/>
            </a:lvl2pPr>
            <a:lvl3pPr>
              <a:defRPr sz="4100"/>
            </a:lvl3pPr>
            <a:lvl4pPr>
              <a:defRPr sz="3700"/>
            </a:lvl4pPr>
            <a:lvl5pPr>
              <a:defRPr sz="3700"/>
            </a:lvl5pPr>
            <a:lvl6pPr>
              <a:defRPr sz="3700"/>
            </a:lvl6pPr>
            <a:lvl7pPr>
              <a:defRPr sz="3700"/>
            </a:lvl7pPr>
            <a:lvl8pPr>
              <a:defRPr sz="3700"/>
            </a:lvl8pPr>
            <a:lvl9pPr>
              <a:defRPr sz="37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247007" y="3703619"/>
            <a:ext cx="2753179" cy="10480750"/>
          </a:xfrm>
        </p:spPr>
        <p:txBody>
          <a:bodyPr/>
          <a:lstStyle>
            <a:lvl1pPr>
              <a:defRPr sz="5700"/>
            </a:lvl1pPr>
            <a:lvl2pPr>
              <a:defRPr sz="4900"/>
            </a:lvl2pPr>
            <a:lvl3pPr>
              <a:defRPr sz="4100"/>
            </a:lvl3pPr>
            <a:lvl4pPr>
              <a:defRPr sz="3700"/>
            </a:lvl4pPr>
            <a:lvl5pPr>
              <a:defRPr sz="3700"/>
            </a:lvl5pPr>
            <a:lvl6pPr>
              <a:defRPr sz="3700"/>
            </a:lvl6pPr>
            <a:lvl7pPr>
              <a:defRPr sz="3700"/>
            </a:lvl7pPr>
            <a:lvl8pPr>
              <a:defRPr sz="3700"/>
            </a:lvl8pPr>
            <a:lvl9pPr>
              <a:defRPr sz="37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91784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4670" y="605602"/>
            <a:ext cx="9624061" cy="2520421"/>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34671" y="3385067"/>
            <a:ext cx="4724775" cy="1410734"/>
          </a:xfrm>
        </p:spPr>
        <p:txBody>
          <a:bodyPr anchor="b"/>
          <a:lstStyle>
            <a:lvl1pPr marL="0" indent="0">
              <a:buNone/>
              <a:defRPr sz="4900" b="1"/>
            </a:lvl1pPr>
            <a:lvl2pPr marL="936620" indent="0">
              <a:buNone/>
              <a:defRPr sz="4100" b="1"/>
            </a:lvl2pPr>
            <a:lvl3pPr marL="1873240" indent="0">
              <a:buNone/>
              <a:defRPr sz="3700" b="1"/>
            </a:lvl3pPr>
            <a:lvl4pPr marL="2809860" indent="0">
              <a:buNone/>
              <a:defRPr sz="3300" b="1"/>
            </a:lvl4pPr>
            <a:lvl5pPr marL="3746480" indent="0">
              <a:buNone/>
              <a:defRPr sz="3300" b="1"/>
            </a:lvl5pPr>
            <a:lvl6pPr marL="4683100" indent="0">
              <a:buNone/>
              <a:defRPr sz="3300" b="1"/>
            </a:lvl6pPr>
            <a:lvl7pPr marL="5619720" indent="0">
              <a:buNone/>
              <a:defRPr sz="3300" b="1"/>
            </a:lvl7pPr>
            <a:lvl8pPr marL="6556339" indent="0">
              <a:buNone/>
              <a:defRPr sz="3300" b="1"/>
            </a:lvl8pPr>
            <a:lvl9pPr marL="7492959" indent="0">
              <a:buNone/>
              <a:defRPr sz="33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534671" y="4795801"/>
            <a:ext cx="4724775" cy="8712955"/>
          </a:xfrm>
        </p:spPr>
        <p:txBody>
          <a:bodyPr/>
          <a:lstStyle>
            <a:lvl1pPr>
              <a:defRPr sz="4900"/>
            </a:lvl1pPr>
            <a:lvl2pPr>
              <a:defRPr sz="4100"/>
            </a:lvl2pPr>
            <a:lvl3pPr>
              <a:defRPr sz="3700"/>
            </a:lvl3pPr>
            <a:lvl4pPr>
              <a:defRPr sz="3300"/>
            </a:lvl4pPr>
            <a:lvl5pPr>
              <a:defRPr sz="3300"/>
            </a:lvl5pPr>
            <a:lvl6pPr>
              <a:defRPr sz="3300"/>
            </a:lvl6pPr>
            <a:lvl7pPr>
              <a:defRPr sz="3300"/>
            </a:lvl7pPr>
            <a:lvl8pPr>
              <a:defRPr sz="3300"/>
            </a:lvl8pPr>
            <a:lvl9pPr>
              <a:defRPr sz="3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432100" y="3385067"/>
            <a:ext cx="4726631" cy="1410734"/>
          </a:xfrm>
        </p:spPr>
        <p:txBody>
          <a:bodyPr anchor="b"/>
          <a:lstStyle>
            <a:lvl1pPr marL="0" indent="0">
              <a:buNone/>
              <a:defRPr sz="4900" b="1"/>
            </a:lvl1pPr>
            <a:lvl2pPr marL="936620" indent="0">
              <a:buNone/>
              <a:defRPr sz="4100" b="1"/>
            </a:lvl2pPr>
            <a:lvl3pPr marL="1873240" indent="0">
              <a:buNone/>
              <a:defRPr sz="3700" b="1"/>
            </a:lvl3pPr>
            <a:lvl4pPr marL="2809860" indent="0">
              <a:buNone/>
              <a:defRPr sz="3300" b="1"/>
            </a:lvl4pPr>
            <a:lvl5pPr marL="3746480" indent="0">
              <a:buNone/>
              <a:defRPr sz="3300" b="1"/>
            </a:lvl5pPr>
            <a:lvl6pPr marL="4683100" indent="0">
              <a:buNone/>
              <a:defRPr sz="3300" b="1"/>
            </a:lvl6pPr>
            <a:lvl7pPr marL="5619720" indent="0">
              <a:buNone/>
              <a:defRPr sz="3300" b="1"/>
            </a:lvl7pPr>
            <a:lvl8pPr marL="6556339" indent="0">
              <a:buNone/>
              <a:defRPr sz="3300" b="1"/>
            </a:lvl8pPr>
            <a:lvl9pPr marL="7492959" indent="0">
              <a:buNone/>
              <a:defRPr sz="33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432100" y="4795801"/>
            <a:ext cx="4726631" cy="8712955"/>
          </a:xfrm>
        </p:spPr>
        <p:txBody>
          <a:bodyPr/>
          <a:lstStyle>
            <a:lvl1pPr>
              <a:defRPr sz="4900"/>
            </a:lvl1pPr>
            <a:lvl2pPr>
              <a:defRPr sz="4100"/>
            </a:lvl2pPr>
            <a:lvl3pPr>
              <a:defRPr sz="3700"/>
            </a:lvl3pPr>
            <a:lvl4pPr>
              <a:defRPr sz="3300"/>
            </a:lvl4pPr>
            <a:lvl5pPr>
              <a:defRPr sz="3300"/>
            </a:lvl5pPr>
            <a:lvl6pPr>
              <a:defRPr sz="3300"/>
            </a:lvl6pPr>
            <a:lvl7pPr>
              <a:defRPr sz="3300"/>
            </a:lvl7pPr>
            <a:lvl8pPr>
              <a:defRPr sz="3300"/>
            </a:lvl8pPr>
            <a:lvl9pPr>
              <a:defRPr sz="3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92094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333612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94877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4672" y="602100"/>
            <a:ext cx="3518055" cy="2562429"/>
          </a:xfrm>
        </p:spPr>
        <p:txBody>
          <a:bodyPr anchor="b"/>
          <a:lstStyle>
            <a:lvl1pPr algn="l">
              <a:defRPr sz="41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180824" y="602103"/>
            <a:ext cx="5977907" cy="12906657"/>
          </a:xfrm>
        </p:spPr>
        <p:txBody>
          <a:bodyPr/>
          <a:lstStyle>
            <a:lvl1pPr>
              <a:defRPr sz="6600"/>
            </a:lvl1pPr>
            <a:lvl2pPr>
              <a:defRPr sz="5700"/>
            </a:lvl2pPr>
            <a:lvl3pPr>
              <a:defRPr sz="4900"/>
            </a:lvl3pPr>
            <a:lvl4pPr>
              <a:defRPr sz="4100"/>
            </a:lvl4pPr>
            <a:lvl5pPr>
              <a:defRPr sz="4100"/>
            </a:lvl5pPr>
            <a:lvl6pPr>
              <a:defRPr sz="4100"/>
            </a:lvl6pPr>
            <a:lvl7pPr>
              <a:defRPr sz="4100"/>
            </a:lvl7pPr>
            <a:lvl8pPr>
              <a:defRPr sz="4100"/>
            </a:lvl8pPr>
            <a:lvl9pPr>
              <a:defRPr sz="4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534672" y="3164530"/>
            <a:ext cx="3518055" cy="10344228"/>
          </a:xfrm>
        </p:spPr>
        <p:txBody>
          <a:bodyPr/>
          <a:lstStyle>
            <a:lvl1pPr marL="0" indent="0">
              <a:buNone/>
              <a:defRPr sz="2900"/>
            </a:lvl1pPr>
            <a:lvl2pPr marL="936620" indent="0">
              <a:buNone/>
              <a:defRPr sz="2500"/>
            </a:lvl2pPr>
            <a:lvl3pPr marL="1873240" indent="0">
              <a:buNone/>
              <a:defRPr sz="2000"/>
            </a:lvl3pPr>
            <a:lvl4pPr marL="2809860" indent="0">
              <a:buNone/>
              <a:defRPr sz="1800"/>
            </a:lvl4pPr>
            <a:lvl5pPr marL="3746480" indent="0">
              <a:buNone/>
              <a:defRPr sz="1800"/>
            </a:lvl5pPr>
            <a:lvl6pPr marL="4683100" indent="0">
              <a:buNone/>
              <a:defRPr sz="1800"/>
            </a:lvl6pPr>
            <a:lvl7pPr marL="5619720" indent="0">
              <a:buNone/>
              <a:defRPr sz="1800"/>
            </a:lvl7pPr>
            <a:lvl8pPr marL="6556339" indent="0">
              <a:buNone/>
              <a:defRPr sz="1800"/>
            </a:lvl8pPr>
            <a:lvl9pPr marL="7492959" indent="0">
              <a:buNone/>
              <a:defRPr sz="1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256905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95982" y="10585769"/>
            <a:ext cx="6416040" cy="1249710"/>
          </a:xfrm>
        </p:spPr>
        <p:txBody>
          <a:bodyPr anchor="b"/>
          <a:lstStyle>
            <a:lvl1pPr algn="l">
              <a:defRPr sz="4100" b="1"/>
            </a:lvl1pPr>
          </a:lstStyle>
          <a:p>
            <a:r>
              <a:rPr kumimoji="1" lang="ja-JP" altLang="en-US"/>
              <a:t>マスター タイトルの書式設定</a:t>
            </a:r>
          </a:p>
        </p:txBody>
      </p:sp>
      <p:sp>
        <p:nvSpPr>
          <p:cNvPr id="3" name="図プレースホルダー 2"/>
          <p:cNvSpPr>
            <a:spLocks noGrp="1"/>
          </p:cNvSpPr>
          <p:nvPr>
            <p:ph type="pic" idx="1"/>
          </p:nvPr>
        </p:nvSpPr>
        <p:spPr>
          <a:xfrm>
            <a:off x="2095982" y="1351226"/>
            <a:ext cx="6416040" cy="9073515"/>
          </a:xfrm>
        </p:spPr>
        <p:txBody>
          <a:bodyPr/>
          <a:lstStyle>
            <a:lvl1pPr marL="0" indent="0">
              <a:buNone/>
              <a:defRPr sz="6600"/>
            </a:lvl1pPr>
            <a:lvl2pPr marL="936620" indent="0">
              <a:buNone/>
              <a:defRPr sz="5700"/>
            </a:lvl2pPr>
            <a:lvl3pPr marL="1873240" indent="0">
              <a:buNone/>
              <a:defRPr sz="4900"/>
            </a:lvl3pPr>
            <a:lvl4pPr marL="2809860" indent="0">
              <a:buNone/>
              <a:defRPr sz="4100"/>
            </a:lvl4pPr>
            <a:lvl5pPr marL="3746480" indent="0">
              <a:buNone/>
              <a:defRPr sz="4100"/>
            </a:lvl5pPr>
            <a:lvl6pPr marL="4683100" indent="0">
              <a:buNone/>
              <a:defRPr sz="4100"/>
            </a:lvl6pPr>
            <a:lvl7pPr marL="5619720" indent="0">
              <a:buNone/>
              <a:defRPr sz="4100"/>
            </a:lvl7pPr>
            <a:lvl8pPr marL="6556339" indent="0">
              <a:buNone/>
              <a:defRPr sz="4100"/>
            </a:lvl8pPr>
            <a:lvl9pPr marL="7492959" indent="0">
              <a:buNone/>
              <a:defRPr sz="4100"/>
            </a:lvl9pPr>
          </a:lstStyle>
          <a:p>
            <a:endParaRPr kumimoji="1" lang="ja-JP" altLang="en-US"/>
          </a:p>
        </p:txBody>
      </p:sp>
      <p:sp>
        <p:nvSpPr>
          <p:cNvPr id="4" name="テキスト プレースホルダー 3"/>
          <p:cNvSpPr>
            <a:spLocks noGrp="1"/>
          </p:cNvSpPr>
          <p:nvPr>
            <p:ph type="body" sz="half" idx="2"/>
          </p:nvPr>
        </p:nvSpPr>
        <p:spPr>
          <a:xfrm>
            <a:off x="2095982" y="11835479"/>
            <a:ext cx="6416040" cy="1774795"/>
          </a:xfrm>
        </p:spPr>
        <p:txBody>
          <a:bodyPr/>
          <a:lstStyle>
            <a:lvl1pPr marL="0" indent="0">
              <a:buNone/>
              <a:defRPr sz="2900"/>
            </a:lvl1pPr>
            <a:lvl2pPr marL="936620" indent="0">
              <a:buNone/>
              <a:defRPr sz="2500"/>
            </a:lvl2pPr>
            <a:lvl3pPr marL="1873240" indent="0">
              <a:buNone/>
              <a:defRPr sz="2000"/>
            </a:lvl3pPr>
            <a:lvl4pPr marL="2809860" indent="0">
              <a:buNone/>
              <a:defRPr sz="1800"/>
            </a:lvl4pPr>
            <a:lvl5pPr marL="3746480" indent="0">
              <a:buNone/>
              <a:defRPr sz="1800"/>
            </a:lvl5pPr>
            <a:lvl6pPr marL="4683100" indent="0">
              <a:buNone/>
              <a:defRPr sz="1800"/>
            </a:lvl6pPr>
            <a:lvl7pPr marL="5619720" indent="0">
              <a:buNone/>
              <a:defRPr sz="1800"/>
            </a:lvl7pPr>
            <a:lvl8pPr marL="6556339" indent="0">
              <a:buNone/>
              <a:defRPr sz="1800"/>
            </a:lvl8pPr>
            <a:lvl9pPr marL="7492959" indent="0">
              <a:buNone/>
              <a:defRPr sz="1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340694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4169366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579970" y="637108"/>
            <a:ext cx="1420217" cy="13547261"/>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15604" y="637108"/>
            <a:ext cx="4086142" cy="13547261"/>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322857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34670" y="605602"/>
            <a:ext cx="9624061" cy="2520421"/>
          </a:xfrm>
          <a:prstGeom prst="rect">
            <a:avLst/>
          </a:prstGeom>
        </p:spPr>
        <p:txBody>
          <a:bodyPr vert="horz" lIns="187324" tIns="93662" rIns="187324" bIns="93662"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534670" y="3528592"/>
            <a:ext cx="9624061" cy="9980167"/>
          </a:xfrm>
          <a:prstGeom prst="rect">
            <a:avLst/>
          </a:prstGeom>
        </p:spPr>
        <p:txBody>
          <a:bodyPr vert="horz" lIns="187324" tIns="93662" rIns="187324" bIns="93662"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534670" y="14016342"/>
            <a:ext cx="2495128" cy="805134"/>
          </a:xfrm>
          <a:prstGeom prst="rect">
            <a:avLst/>
          </a:prstGeom>
        </p:spPr>
        <p:txBody>
          <a:bodyPr vert="horz" lIns="187324" tIns="93662" rIns="187324" bIns="93662" rtlCol="0" anchor="ctr"/>
          <a:lstStyle>
            <a:lvl1pPr algn="l">
              <a:defRPr sz="2500">
                <a:solidFill>
                  <a:schemeClr val="tx1">
                    <a:tint val="75000"/>
                  </a:schemeClr>
                </a:solidFill>
              </a:defRPr>
            </a:lvl1p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3"/>
          </p:nvPr>
        </p:nvSpPr>
        <p:spPr>
          <a:xfrm>
            <a:off x="3653579" y="14016342"/>
            <a:ext cx="3386244" cy="805134"/>
          </a:xfrm>
          <a:prstGeom prst="rect">
            <a:avLst/>
          </a:prstGeom>
        </p:spPr>
        <p:txBody>
          <a:bodyPr vert="horz" lIns="187324" tIns="93662" rIns="187324" bIns="93662" rtlCol="0" anchor="ctr"/>
          <a:lstStyle>
            <a:lvl1pPr algn="ctr">
              <a:defRPr sz="25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63604" y="14016342"/>
            <a:ext cx="2495128" cy="805134"/>
          </a:xfrm>
          <a:prstGeom prst="rect">
            <a:avLst/>
          </a:prstGeom>
        </p:spPr>
        <p:txBody>
          <a:bodyPr vert="horz" lIns="187324" tIns="93662" rIns="187324" bIns="93662" rtlCol="0" anchor="ctr"/>
          <a:lstStyle>
            <a:lvl1pPr algn="r">
              <a:defRPr sz="2500">
                <a:solidFill>
                  <a:schemeClr val="tx1">
                    <a:tint val="75000"/>
                  </a:schemeClr>
                </a:solidFill>
              </a:defRPr>
            </a:lvl1p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2111390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73240" rtl="0" eaLnBrk="1" latinLnBrk="0" hangingPunct="1">
        <a:spcBef>
          <a:spcPct val="0"/>
        </a:spcBef>
        <a:buNone/>
        <a:defRPr kumimoji="1" sz="9000" kern="1200">
          <a:solidFill>
            <a:schemeClr val="tx1"/>
          </a:solidFill>
          <a:latin typeface="+mj-lt"/>
          <a:ea typeface="+mj-ea"/>
          <a:cs typeface="+mj-cs"/>
        </a:defRPr>
      </a:lvl1pPr>
    </p:titleStyle>
    <p:bodyStyle>
      <a:lvl1pPr marL="702465" indent="-702465" algn="l" defTabSz="1873240" rtl="0" eaLnBrk="1" latinLnBrk="0" hangingPunct="1">
        <a:spcBef>
          <a:spcPct val="20000"/>
        </a:spcBef>
        <a:buFont typeface="Arial" panose="020B0604020202020204" pitchFamily="34" charset="0"/>
        <a:buChar char="•"/>
        <a:defRPr kumimoji="1" sz="6600" kern="1200">
          <a:solidFill>
            <a:schemeClr val="tx1"/>
          </a:solidFill>
          <a:latin typeface="+mn-lt"/>
          <a:ea typeface="+mn-ea"/>
          <a:cs typeface="+mn-cs"/>
        </a:defRPr>
      </a:lvl1pPr>
      <a:lvl2pPr marL="1522007" indent="-585387" algn="l" defTabSz="1873240" rtl="0" eaLnBrk="1" latinLnBrk="0" hangingPunct="1">
        <a:spcBef>
          <a:spcPct val="20000"/>
        </a:spcBef>
        <a:buFont typeface="Arial" panose="020B0604020202020204" pitchFamily="34" charset="0"/>
        <a:buChar char="–"/>
        <a:defRPr kumimoji="1" sz="5700" kern="1200">
          <a:solidFill>
            <a:schemeClr val="tx1"/>
          </a:solidFill>
          <a:latin typeface="+mn-lt"/>
          <a:ea typeface="+mn-ea"/>
          <a:cs typeface="+mn-cs"/>
        </a:defRPr>
      </a:lvl2pPr>
      <a:lvl3pPr marL="2341550" indent="-468310" algn="l" defTabSz="1873240" rtl="0" eaLnBrk="1" latinLnBrk="0" hangingPunct="1">
        <a:spcBef>
          <a:spcPct val="20000"/>
        </a:spcBef>
        <a:buFont typeface="Arial" panose="020B0604020202020204" pitchFamily="34" charset="0"/>
        <a:buChar char="•"/>
        <a:defRPr kumimoji="1" sz="4900" kern="1200">
          <a:solidFill>
            <a:schemeClr val="tx1"/>
          </a:solidFill>
          <a:latin typeface="+mn-lt"/>
          <a:ea typeface="+mn-ea"/>
          <a:cs typeface="+mn-cs"/>
        </a:defRPr>
      </a:lvl3pPr>
      <a:lvl4pPr marL="327817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4pPr>
      <a:lvl5pPr marL="421479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5pPr>
      <a:lvl6pPr marL="515141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6pPr>
      <a:lvl7pPr marL="608802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7pPr>
      <a:lvl8pPr marL="702464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8pPr>
      <a:lvl9pPr marL="796126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9pPr>
    </p:bodyStyle>
    <p:otherStyle>
      <a:defPPr>
        <a:defRPr lang="ja-JP"/>
      </a:defPPr>
      <a:lvl1pPr marL="0" algn="l" defTabSz="1873240" rtl="0" eaLnBrk="1" latinLnBrk="0" hangingPunct="1">
        <a:defRPr kumimoji="1" sz="3700" kern="1200">
          <a:solidFill>
            <a:schemeClr val="tx1"/>
          </a:solidFill>
          <a:latin typeface="+mn-lt"/>
          <a:ea typeface="+mn-ea"/>
          <a:cs typeface="+mn-cs"/>
        </a:defRPr>
      </a:lvl1pPr>
      <a:lvl2pPr marL="936620" algn="l" defTabSz="1873240" rtl="0" eaLnBrk="1" latinLnBrk="0" hangingPunct="1">
        <a:defRPr kumimoji="1" sz="3700" kern="1200">
          <a:solidFill>
            <a:schemeClr val="tx1"/>
          </a:solidFill>
          <a:latin typeface="+mn-lt"/>
          <a:ea typeface="+mn-ea"/>
          <a:cs typeface="+mn-cs"/>
        </a:defRPr>
      </a:lvl2pPr>
      <a:lvl3pPr marL="1873240" algn="l" defTabSz="1873240" rtl="0" eaLnBrk="1" latinLnBrk="0" hangingPunct="1">
        <a:defRPr kumimoji="1" sz="3700" kern="1200">
          <a:solidFill>
            <a:schemeClr val="tx1"/>
          </a:solidFill>
          <a:latin typeface="+mn-lt"/>
          <a:ea typeface="+mn-ea"/>
          <a:cs typeface="+mn-cs"/>
        </a:defRPr>
      </a:lvl3pPr>
      <a:lvl4pPr marL="2809860" algn="l" defTabSz="1873240" rtl="0" eaLnBrk="1" latinLnBrk="0" hangingPunct="1">
        <a:defRPr kumimoji="1" sz="3700" kern="1200">
          <a:solidFill>
            <a:schemeClr val="tx1"/>
          </a:solidFill>
          <a:latin typeface="+mn-lt"/>
          <a:ea typeface="+mn-ea"/>
          <a:cs typeface="+mn-cs"/>
        </a:defRPr>
      </a:lvl4pPr>
      <a:lvl5pPr marL="3746480" algn="l" defTabSz="1873240" rtl="0" eaLnBrk="1" latinLnBrk="0" hangingPunct="1">
        <a:defRPr kumimoji="1" sz="3700" kern="1200">
          <a:solidFill>
            <a:schemeClr val="tx1"/>
          </a:solidFill>
          <a:latin typeface="+mn-lt"/>
          <a:ea typeface="+mn-ea"/>
          <a:cs typeface="+mn-cs"/>
        </a:defRPr>
      </a:lvl5pPr>
      <a:lvl6pPr marL="4683100" algn="l" defTabSz="1873240" rtl="0" eaLnBrk="1" latinLnBrk="0" hangingPunct="1">
        <a:defRPr kumimoji="1" sz="3700" kern="1200">
          <a:solidFill>
            <a:schemeClr val="tx1"/>
          </a:solidFill>
          <a:latin typeface="+mn-lt"/>
          <a:ea typeface="+mn-ea"/>
          <a:cs typeface="+mn-cs"/>
        </a:defRPr>
      </a:lvl6pPr>
      <a:lvl7pPr marL="5619720" algn="l" defTabSz="1873240" rtl="0" eaLnBrk="1" latinLnBrk="0" hangingPunct="1">
        <a:defRPr kumimoji="1" sz="3700" kern="1200">
          <a:solidFill>
            <a:schemeClr val="tx1"/>
          </a:solidFill>
          <a:latin typeface="+mn-lt"/>
          <a:ea typeface="+mn-ea"/>
          <a:cs typeface="+mn-cs"/>
        </a:defRPr>
      </a:lvl7pPr>
      <a:lvl8pPr marL="6556339" algn="l" defTabSz="1873240" rtl="0" eaLnBrk="1" latinLnBrk="0" hangingPunct="1">
        <a:defRPr kumimoji="1" sz="3700" kern="1200">
          <a:solidFill>
            <a:schemeClr val="tx1"/>
          </a:solidFill>
          <a:latin typeface="+mn-lt"/>
          <a:ea typeface="+mn-ea"/>
          <a:cs typeface="+mn-cs"/>
        </a:defRPr>
      </a:lvl8pPr>
      <a:lvl9pPr marL="7492959" algn="l" defTabSz="1873240" rtl="0" eaLnBrk="1" latinLnBrk="0" hangingPunct="1">
        <a:defRPr kumimoji="1" sz="3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TFXB\Desktop\y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1" y="127307"/>
            <a:ext cx="10693400" cy="149227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MTFXB\Desktop\ロゴマーク（省名いり）.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9835" y="13886903"/>
            <a:ext cx="2867025" cy="1019175"/>
          </a:xfrm>
          <a:prstGeom prst="rect">
            <a:avLst/>
          </a:prstGeom>
          <a:noFill/>
        </p:spPr>
      </p:pic>
      <p:grpSp>
        <p:nvGrpSpPr>
          <p:cNvPr id="6" name="グループ化 5"/>
          <p:cNvGrpSpPr/>
          <p:nvPr/>
        </p:nvGrpSpPr>
        <p:grpSpPr>
          <a:xfrm>
            <a:off x="334697" y="9966554"/>
            <a:ext cx="10025324" cy="7747836"/>
            <a:chOff x="334697" y="9966554"/>
            <a:chExt cx="10025324" cy="7747836"/>
          </a:xfrm>
        </p:grpSpPr>
        <p:sp>
          <p:nvSpPr>
            <p:cNvPr id="8" name="正方形/長方形 7"/>
            <p:cNvSpPr/>
            <p:nvPr/>
          </p:nvSpPr>
          <p:spPr>
            <a:xfrm>
              <a:off x="378149" y="10513590"/>
              <a:ext cx="9981872" cy="7200800"/>
            </a:xfrm>
            <a:prstGeom prst="rect">
              <a:avLst/>
            </a:prstGeom>
            <a:noFill/>
          </p:spPr>
          <p:txBody>
            <a:bodyPr wrap="none" lIns="91440" tIns="45720" rIns="91440" bIns="45720">
              <a:prstTxWarp prst="textArchUp">
                <a:avLst>
                  <a:gd name="adj" fmla="val 11145894"/>
                </a:avLst>
              </a:prstTxWarp>
              <a:spAutoFit/>
            </a:bodyPr>
            <a:lstStyle/>
            <a:p>
              <a:pPr algn="ctr"/>
              <a:r>
                <a:rPr lang="ja-JP" altLang="en-US" sz="3200" dirty="0">
                  <a:ln w="12700">
                    <a:solidFill>
                      <a:schemeClr val="tx1"/>
                    </a:solidFill>
                    <a:prstDash val="solid"/>
                  </a:ln>
                  <a:effectLst>
                    <a:outerShdw blurRad="41275" dist="20320" dir="1800000" algn="tl" rotWithShape="0">
                      <a:srgbClr val="000000">
                        <a:alpha val="40000"/>
                      </a:srgbClr>
                    </a:outerShdw>
                  </a:effectLst>
                </a:rPr>
                <a:t>障害のある方への施策をより良くするための調査にご協力ください</a:t>
              </a:r>
              <a:endParaRPr lang="ja-JP" altLang="en-US" sz="3200" cap="none" spc="0" dirty="0">
                <a:ln w="12700">
                  <a:solidFill>
                    <a:schemeClr val="tx1"/>
                  </a:solidFill>
                  <a:prstDash val="solid"/>
                </a:ln>
                <a:effectLst>
                  <a:outerShdw blurRad="41275" dist="20320" dir="1800000" algn="tl" rotWithShape="0">
                    <a:srgbClr val="000000">
                      <a:alpha val="40000"/>
                    </a:srgbClr>
                  </a:outerShdw>
                </a:effectLst>
              </a:endParaRPr>
            </a:p>
          </p:txBody>
        </p:sp>
        <p:sp>
          <p:nvSpPr>
            <p:cNvPr id="13" name="テキスト ボックス 12"/>
            <p:cNvSpPr txBox="1"/>
            <p:nvPr/>
          </p:nvSpPr>
          <p:spPr>
            <a:xfrm rot="18229937">
              <a:off x="-15572" y="12232035"/>
              <a:ext cx="100831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しょうがい</a:t>
              </a:r>
              <a:endParaRPr kumimoji="1" lang="ja-JP" altLang="en-US" sz="1400" b="1" dirty="0">
                <a:effectLst>
                  <a:outerShdw blurRad="38100" dist="38100" dir="2700000" algn="tl">
                    <a:srgbClr val="000000">
                      <a:alpha val="43137"/>
                    </a:srgbClr>
                  </a:outerShdw>
                </a:effectLst>
                <a:latin typeface="+mn-ea"/>
              </a:endParaRPr>
            </a:p>
          </p:txBody>
        </p:sp>
        <p:sp>
          <p:nvSpPr>
            <p:cNvPr id="14" name="テキスト ボックス 13"/>
            <p:cNvSpPr txBox="1"/>
            <p:nvPr/>
          </p:nvSpPr>
          <p:spPr>
            <a:xfrm rot="19545005">
              <a:off x="1588025" y="10905320"/>
              <a:ext cx="667648"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かた</a:t>
              </a:r>
              <a:endParaRPr kumimoji="1" lang="ja-JP" altLang="en-US" sz="1400" b="1" dirty="0">
                <a:effectLst>
                  <a:outerShdw blurRad="38100" dist="38100" dir="2700000" algn="tl">
                    <a:srgbClr val="000000">
                      <a:alpha val="43137"/>
                    </a:srgbClr>
                  </a:outerShdw>
                </a:effectLst>
                <a:latin typeface="+mn-ea"/>
              </a:endParaRPr>
            </a:p>
          </p:txBody>
        </p:sp>
        <p:sp>
          <p:nvSpPr>
            <p:cNvPr id="15" name="テキスト ボックス 14"/>
            <p:cNvSpPr txBox="1"/>
            <p:nvPr/>
          </p:nvSpPr>
          <p:spPr>
            <a:xfrm rot="20746607">
              <a:off x="3222412" y="10146697"/>
              <a:ext cx="1036762" cy="307777"/>
            </a:xfrm>
            <a:prstGeom prst="rect">
              <a:avLst/>
            </a:prstGeom>
            <a:noFill/>
          </p:spPr>
          <p:txBody>
            <a:bodyPr wrap="square" rtlCol="0">
              <a:spAutoFit/>
            </a:bodyPr>
            <a:lstStyle/>
            <a:p>
              <a:r>
                <a:rPr kumimoji="1" lang="ja-JP" altLang="en-US" sz="1400" b="1" dirty="0">
                  <a:effectLst>
                    <a:outerShdw blurRad="38100" dist="38100" dir="2700000" algn="tl">
                      <a:srgbClr val="000000">
                        <a:alpha val="43137"/>
                      </a:srgbClr>
                    </a:outerShdw>
                  </a:effectLst>
                  <a:latin typeface="+mn-ea"/>
                </a:rPr>
                <a:t>さく</a:t>
              </a:r>
            </a:p>
          </p:txBody>
        </p:sp>
        <p:sp>
          <p:nvSpPr>
            <p:cNvPr id="18" name="テキスト ボックス 17"/>
            <p:cNvSpPr txBox="1"/>
            <p:nvPr/>
          </p:nvSpPr>
          <p:spPr>
            <a:xfrm>
              <a:off x="4756684" y="9966554"/>
              <a:ext cx="667648"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よ</a:t>
              </a:r>
              <a:endParaRPr kumimoji="1" lang="ja-JP" altLang="en-US" sz="1400" b="1" dirty="0">
                <a:effectLst>
                  <a:outerShdw blurRad="38100" dist="38100" dir="2700000" algn="tl">
                    <a:srgbClr val="000000">
                      <a:alpha val="43137"/>
                    </a:srgbClr>
                  </a:outerShdw>
                </a:effectLst>
                <a:latin typeface="+mn-ea"/>
              </a:endParaRPr>
            </a:p>
          </p:txBody>
        </p:sp>
        <p:sp>
          <p:nvSpPr>
            <p:cNvPr id="20" name="テキスト ボックス 19"/>
            <p:cNvSpPr txBox="1"/>
            <p:nvPr/>
          </p:nvSpPr>
          <p:spPr>
            <a:xfrm rot="1165577">
              <a:off x="7321889" y="10325597"/>
              <a:ext cx="68676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ちょう</a:t>
              </a:r>
              <a:endParaRPr kumimoji="1" lang="ja-JP" altLang="en-US" sz="1400" b="1" dirty="0">
                <a:effectLst>
                  <a:outerShdw blurRad="38100" dist="38100" dir="2700000" algn="tl">
                    <a:srgbClr val="000000">
                      <a:alpha val="43137"/>
                    </a:srgbClr>
                  </a:outerShdw>
                </a:effectLst>
                <a:latin typeface="+mn-ea"/>
              </a:endParaRPr>
            </a:p>
          </p:txBody>
        </p:sp>
        <p:sp>
          <p:nvSpPr>
            <p:cNvPr id="21" name="テキスト ボックス 20"/>
            <p:cNvSpPr txBox="1"/>
            <p:nvPr/>
          </p:nvSpPr>
          <p:spPr>
            <a:xfrm rot="2367412">
              <a:off x="8769795" y="11274964"/>
              <a:ext cx="1211999" cy="307777"/>
            </a:xfrm>
            <a:prstGeom prst="rect">
              <a:avLst/>
            </a:prstGeom>
            <a:noFill/>
          </p:spPr>
          <p:txBody>
            <a:bodyPr wrap="square" rtlCol="0">
              <a:spAutoFit/>
            </a:bodyPr>
            <a:lstStyle/>
            <a:p>
              <a:r>
                <a:rPr kumimoji="1" lang="ja-JP" altLang="en-US" sz="1400" b="1" dirty="0">
                  <a:effectLst>
                    <a:outerShdw blurRad="38100" dist="38100" dir="2700000" algn="tl">
                      <a:srgbClr val="000000">
                        <a:alpha val="43137"/>
                      </a:srgbClr>
                    </a:outerShdw>
                  </a:effectLst>
                  <a:latin typeface="+mn-ea"/>
                </a:rPr>
                <a:t>きょうりょく</a:t>
              </a:r>
            </a:p>
          </p:txBody>
        </p:sp>
        <p:sp>
          <p:nvSpPr>
            <p:cNvPr id="22" name="テキスト ボックス 21"/>
            <p:cNvSpPr txBox="1"/>
            <p:nvPr/>
          </p:nvSpPr>
          <p:spPr>
            <a:xfrm rot="20746607">
              <a:off x="2857176" y="10332263"/>
              <a:ext cx="460234"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し</a:t>
              </a:r>
              <a:endParaRPr kumimoji="1" lang="ja-JP" altLang="en-US" sz="1400" b="1" dirty="0">
                <a:effectLst>
                  <a:outerShdw blurRad="38100" dist="38100" dir="2700000" algn="tl">
                    <a:srgbClr val="000000">
                      <a:alpha val="43137"/>
                    </a:srgbClr>
                  </a:outerShdw>
                </a:effectLst>
                <a:latin typeface="+mn-ea"/>
              </a:endParaRPr>
            </a:p>
          </p:txBody>
        </p:sp>
        <p:sp>
          <p:nvSpPr>
            <p:cNvPr id="23" name="テキスト ボックス 22"/>
            <p:cNvSpPr txBox="1"/>
            <p:nvPr/>
          </p:nvSpPr>
          <p:spPr>
            <a:xfrm rot="1165577">
              <a:off x="7846728" y="10479918"/>
              <a:ext cx="42963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さ</a:t>
              </a:r>
              <a:endParaRPr kumimoji="1" lang="ja-JP" altLang="en-US" sz="1400" b="1" dirty="0">
                <a:effectLst>
                  <a:outerShdw blurRad="38100" dist="38100" dir="2700000" algn="tl">
                    <a:srgbClr val="000000">
                      <a:alpha val="43137"/>
                    </a:srgbClr>
                  </a:outerShdw>
                </a:effectLst>
                <a:latin typeface="+mn-ea"/>
              </a:endParaRPr>
            </a:p>
          </p:txBody>
        </p:sp>
      </p:grpSp>
      <p:grpSp>
        <p:nvGrpSpPr>
          <p:cNvPr id="3" name="グループ化 2"/>
          <p:cNvGrpSpPr/>
          <p:nvPr/>
        </p:nvGrpSpPr>
        <p:grpSpPr>
          <a:xfrm>
            <a:off x="392662" y="341903"/>
            <a:ext cx="9922590" cy="1551247"/>
            <a:chOff x="392662" y="341903"/>
            <a:chExt cx="9922590" cy="1551247"/>
          </a:xfrm>
        </p:grpSpPr>
        <p:sp>
          <p:nvSpPr>
            <p:cNvPr id="16" name="正方形/長方形 15"/>
            <p:cNvSpPr/>
            <p:nvPr/>
          </p:nvSpPr>
          <p:spPr>
            <a:xfrm>
              <a:off x="420800" y="656528"/>
              <a:ext cx="9865094" cy="1236622"/>
            </a:xfrm>
            <a:prstGeom prst="rect">
              <a:avLst/>
            </a:prstGeom>
            <a:noFill/>
          </p:spPr>
          <p:txBody>
            <a:bodyPr wrap="none" lIns="91440" tIns="45720" rIns="91440" bIns="45720">
              <a:prstTxWarp prst="textPlain">
                <a:avLst/>
              </a:prstTxWarp>
              <a:spAutoFit/>
            </a:bodyPr>
            <a:lstStyle/>
            <a:p>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令和８年生活</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の</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しづらさ</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などに</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関</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する</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調査</a:t>
              </a:r>
            </a:p>
          </p:txBody>
        </p:sp>
        <p:sp>
          <p:nvSpPr>
            <p:cNvPr id="24" name="テキスト ボックス 23"/>
            <p:cNvSpPr txBox="1"/>
            <p:nvPr/>
          </p:nvSpPr>
          <p:spPr>
            <a:xfrm>
              <a:off x="392662" y="348751"/>
              <a:ext cx="1181156" cy="307777"/>
            </a:xfrm>
            <a:prstGeom prst="rect">
              <a:avLst/>
            </a:prstGeom>
            <a:noFill/>
          </p:spPr>
          <p:txBody>
            <a:bodyPr wrap="square" rtlCol="0">
              <a:spAutoFit/>
            </a:bodyPr>
            <a:lstStyle/>
            <a:p>
              <a:r>
                <a:rPr lang="ja-JP" altLang="en-US" sz="1400" b="1" dirty="0">
                  <a:solidFill>
                    <a:srgbClr val="0070C0"/>
                  </a:solidFill>
                  <a:latin typeface="+mn-ea"/>
                </a:rPr>
                <a:t>　れい　　わ</a:t>
              </a:r>
              <a:endParaRPr kumimoji="1" lang="ja-JP" altLang="en-US" sz="1400" b="1" dirty="0">
                <a:solidFill>
                  <a:srgbClr val="0070C0"/>
                </a:solidFill>
                <a:latin typeface="+mn-ea"/>
              </a:endParaRPr>
            </a:p>
          </p:txBody>
        </p:sp>
        <p:sp>
          <p:nvSpPr>
            <p:cNvPr id="25" name="テキスト ボックス 24"/>
            <p:cNvSpPr txBox="1"/>
            <p:nvPr/>
          </p:nvSpPr>
          <p:spPr>
            <a:xfrm>
              <a:off x="2377604" y="341903"/>
              <a:ext cx="1757220" cy="314625"/>
            </a:xfrm>
            <a:prstGeom prst="rect">
              <a:avLst/>
            </a:prstGeom>
            <a:noFill/>
          </p:spPr>
          <p:txBody>
            <a:bodyPr wrap="square" rtlCol="0">
              <a:spAutoFit/>
            </a:bodyPr>
            <a:lstStyle/>
            <a:p>
              <a:r>
                <a:rPr lang="ja-JP" altLang="en-US" sz="1400" b="1" dirty="0">
                  <a:solidFill>
                    <a:srgbClr val="0070C0"/>
                  </a:solidFill>
                  <a:latin typeface="+mn-ea"/>
                </a:rPr>
                <a:t>ねん　 せい　　かつ</a:t>
              </a:r>
              <a:endParaRPr kumimoji="1" lang="ja-JP" altLang="en-US" sz="1400" b="1" dirty="0">
                <a:solidFill>
                  <a:srgbClr val="0070C0"/>
                </a:solidFill>
                <a:latin typeface="+mn-ea"/>
              </a:endParaRPr>
            </a:p>
          </p:txBody>
        </p:sp>
        <p:sp>
          <p:nvSpPr>
            <p:cNvPr id="26" name="テキスト ボックス 25"/>
            <p:cNvSpPr txBox="1"/>
            <p:nvPr/>
          </p:nvSpPr>
          <p:spPr>
            <a:xfrm>
              <a:off x="7661169" y="345949"/>
              <a:ext cx="605092" cy="310580"/>
            </a:xfrm>
            <a:prstGeom prst="rect">
              <a:avLst/>
            </a:prstGeom>
            <a:noFill/>
          </p:spPr>
          <p:txBody>
            <a:bodyPr wrap="square" rtlCol="0">
              <a:spAutoFit/>
            </a:bodyPr>
            <a:lstStyle/>
            <a:p>
              <a:r>
                <a:rPr lang="ja-JP" altLang="en-US" sz="1400" b="1" dirty="0">
                  <a:solidFill>
                    <a:srgbClr val="0070C0"/>
                  </a:solidFill>
                  <a:latin typeface="+mn-ea"/>
                </a:rPr>
                <a:t>かん</a:t>
              </a:r>
              <a:endParaRPr kumimoji="1" lang="ja-JP" altLang="en-US" sz="1400" b="1" dirty="0">
                <a:solidFill>
                  <a:srgbClr val="0070C0"/>
                </a:solidFill>
                <a:latin typeface="+mn-ea"/>
              </a:endParaRPr>
            </a:p>
          </p:txBody>
        </p:sp>
        <p:sp>
          <p:nvSpPr>
            <p:cNvPr id="27" name="テキスト ボックス 26"/>
            <p:cNvSpPr txBox="1"/>
            <p:nvPr/>
          </p:nvSpPr>
          <p:spPr>
            <a:xfrm>
              <a:off x="9145458" y="341903"/>
              <a:ext cx="1169794" cy="307777"/>
            </a:xfrm>
            <a:prstGeom prst="rect">
              <a:avLst/>
            </a:prstGeom>
            <a:noFill/>
          </p:spPr>
          <p:txBody>
            <a:bodyPr wrap="square" rtlCol="0">
              <a:spAutoFit/>
            </a:bodyPr>
            <a:lstStyle/>
            <a:p>
              <a:r>
                <a:rPr kumimoji="1" lang="ja-JP" altLang="en-US" sz="1400" b="1" dirty="0">
                  <a:solidFill>
                    <a:srgbClr val="0070C0"/>
                  </a:solidFill>
                  <a:latin typeface="+mn-ea"/>
                </a:rPr>
                <a:t>ちょう　　 さ</a:t>
              </a:r>
            </a:p>
          </p:txBody>
        </p:sp>
      </p:grpSp>
      <p:grpSp>
        <p:nvGrpSpPr>
          <p:cNvPr id="7" name="グループ化 6"/>
          <p:cNvGrpSpPr/>
          <p:nvPr/>
        </p:nvGrpSpPr>
        <p:grpSpPr>
          <a:xfrm>
            <a:off x="1458268" y="1966311"/>
            <a:ext cx="7610463" cy="1058447"/>
            <a:chOff x="1458268" y="1966311"/>
            <a:chExt cx="7610463" cy="1058447"/>
          </a:xfrm>
        </p:grpSpPr>
        <p:sp>
          <p:nvSpPr>
            <p:cNvPr id="19" name="正方形/長方形 18"/>
            <p:cNvSpPr/>
            <p:nvPr/>
          </p:nvSpPr>
          <p:spPr>
            <a:xfrm>
              <a:off x="1458268" y="2274088"/>
              <a:ext cx="7610463" cy="750670"/>
            </a:xfrm>
            <a:prstGeom prst="rect">
              <a:avLst/>
            </a:prstGeom>
            <a:noFill/>
          </p:spPr>
          <p:txBody>
            <a:bodyPr wrap="none" lIns="91440" tIns="45720" rIns="91440" bIns="45720">
              <a:prstTxWarp prst="textPlain">
                <a:avLst/>
              </a:prstTxWarp>
              <a:spAutoFit/>
            </a:bodyPr>
            <a:lstStyle/>
            <a:p>
              <a:pPr algn="ctr"/>
              <a:r>
                <a:rPr lang="ja-JP" altLang="en-US" sz="4000" b="1" dirty="0">
                  <a:ln w="12700">
                    <a:solidFill>
                      <a:schemeClr val="bg1"/>
                    </a:solidFill>
                    <a:prstDash val="solid"/>
                  </a:ln>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anose="020B0604030504040204" pitchFamily="50" charset="-128"/>
                </a:rPr>
                <a:t>（全国在宅障害児・者等実態調査）</a:t>
              </a:r>
              <a:endParaRPr lang="ja-JP" altLang="en-US" sz="4000" b="1" dirty="0">
                <a:ln w="12700">
                  <a:solidFill>
                    <a:schemeClr val="bg1"/>
                  </a:solidFill>
                  <a:prstDash val="solid"/>
                </a:ln>
                <a:effectLst>
                  <a:outerShdw blurRad="38100" dist="38100" dir="2700000" algn="tl">
                    <a:srgbClr val="000000">
                      <a:alpha val="43137"/>
                    </a:srgbClr>
                  </a:outerShdw>
                </a:effectLst>
              </a:endParaRPr>
            </a:p>
          </p:txBody>
        </p:sp>
        <p:sp>
          <p:nvSpPr>
            <p:cNvPr id="28" name="テキスト ボックス 27"/>
            <p:cNvSpPr txBox="1"/>
            <p:nvPr/>
          </p:nvSpPr>
          <p:spPr>
            <a:xfrm>
              <a:off x="1674290" y="1966311"/>
              <a:ext cx="7164841" cy="307777"/>
            </a:xfrm>
            <a:prstGeom prst="rect">
              <a:avLst/>
            </a:prstGeom>
            <a:noFill/>
          </p:spPr>
          <p:txBody>
            <a:bodyPr wrap="square" rtlCol="0">
              <a:spAutoFit/>
            </a:bodyPr>
            <a:lstStyle/>
            <a:p>
              <a:r>
                <a:rPr lang="ja-JP" altLang="en-US" sz="1400" b="1" dirty="0">
                  <a:latin typeface="+mn-ea"/>
                </a:rPr>
                <a:t>ぜん　  こく　　ざい　 たく　 しょう   が</a:t>
              </a:r>
              <a:r>
                <a:rPr lang="ja-JP" altLang="en-US" sz="1400" b="1" dirty="0" err="1">
                  <a:latin typeface="+mn-ea"/>
                </a:rPr>
                <a:t>い</a:t>
              </a:r>
              <a:r>
                <a:rPr lang="ja-JP" altLang="en-US" sz="1400" b="1" dirty="0">
                  <a:latin typeface="+mn-ea"/>
                </a:rPr>
                <a:t>     じ　　　　　　　しゃ   とう　　じっ　  たい  ちょう 　 さ</a:t>
              </a:r>
              <a:endParaRPr kumimoji="1" lang="ja-JP" altLang="en-US" sz="1400" b="1" dirty="0">
                <a:latin typeface="+mn-ea"/>
              </a:endParaRPr>
            </a:p>
          </p:txBody>
        </p:sp>
      </p:grpSp>
      <p:grpSp>
        <p:nvGrpSpPr>
          <p:cNvPr id="5" name="グループ化 4"/>
          <p:cNvGrpSpPr/>
          <p:nvPr/>
        </p:nvGrpSpPr>
        <p:grpSpPr>
          <a:xfrm>
            <a:off x="2178348" y="11249428"/>
            <a:ext cx="6336704" cy="1783198"/>
            <a:chOff x="2178348" y="11249428"/>
            <a:chExt cx="6336704" cy="1783198"/>
          </a:xfrm>
        </p:grpSpPr>
        <p:sp>
          <p:nvSpPr>
            <p:cNvPr id="11" name="テキスト ボックス 10"/>
            <p:cNvSpPr txBox="1"/>
            <p:nvPr/>
          </p:nvSpPr>
          <p:spPr>
            <a:xfrm>
              <a:off x="2178348" y="11377686"/>
              <a:ext cx="6336704" cy="1654940"/>
            </a:xfrm>
            <a:prstGeom prst="rect">
              <a:avLst/>
            </a:prstGeom>
            <a:noFill/>
          </p:spPr>
          <p:txBody>
            <a:bodyPr wrap="square" rtlCol="0">
              <a:spAutoFit/>
            </a:bodyPr>
            <a:lstStyle/>
            <a:p>
              <a:pPr algn="ctr">
                <a:lnSpc>
                  <a:spcPts val="6500"/>
                </a:lnSpc>
              </a:pPr>
              <a:r>
                <a:rPr kumimoji="1" lang="ja-JP" altLang="en-US"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調査基準日</a:t>
              </a:r>
              <a:endParaRPr kumimoji="1" lang="en-US" altLang="ja-JP"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a:p>
              <a:pPr algn="ctr">
                <a:lnSpc>
                  <a:spcPts val="6500"/>
                </a:lnSpc>
              </a:pPr>
              <a:r>
                <a:rPr lang="ja-JP" altLang="en-US" sz="4800" b="1">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令和８年１１月</a:t>
              </a:r>
              <a:r>
                <a:rPr lang="ja-JP" altLang="en-US"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１日</a:t>
              </a:r>
              <a:endParaRPr lang="en-US" altLang="ja-JP"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p:txBody>
        </p:sp>
        <p:sp>
          <p:nvSpPr>
            <p:cNvPr id="29" name="テキスト ボックス 28"/>
            <p:cNvSpPr txBox="1"/>
            <p:nvPr/>
          </p:nvSpPr>
          <p:spPr>
            <a:xfrm>
              <a:off x="3834532" y="11249428"/>
              <a:ext cx="2952328" cy="307777"/>
            </a:xfrm>
            <a:prstGeom prst="rect">
              <a:avLst/>
            </a:prstGeom>
            <a:noFill/>
          </p:spPr>
          <p:txBody>
            <a:bodyPr wrap="square" rtlCol="0">
              <a:spAutoFit/>
            </a:bodyPr>
            <a:lstStyle/>
            <a:p>
              <a:r>
                <a:rPr lang="ja-JP" altLang="en-US" sz="1400" b="1" dirty="0">
                  <a:solidFill>
                    <a:srgbClr val="0070C0"/>
                  </a:solidFill>
                  <a:latin typeface="+mn-ea"/>
                </a:rPr>
                <a:t>ちょう　　　さ　　　　き　　　じゅん　　び</a:t>
              </a:r>
              <a:endParaRPr kumimoji="1" lang="ja-JP" altLang="en-US" sz="1400" b="1" dirty="0">
                <a:solidFill>
                  <a:srgbClr val="0070C0"/>
                </a:solidFill>
                <a:latin typeface="+mn-ea"/>
              </a:endParaRPr>
            </a:p>
          </p:txBody>
        </p:sp>
        <p:sp>
          <p:nvSpPr>
            <p:cNvPr id="31" name="テキスト ボックス 30"/>
            <p:cNvSpPr txBox="1"/>
            <p:nvPr/>
          </p:nvSpPr>
          <p:spPr>
            <a:xfrm>
              <a:off x="2697313" y="12106949"/>
              <a:ext cx="1247592" cy="307777"/>
            </a:xfrm>
            <a:prstGeom prst="rect">
              <a:avLst/>
            </a:prstGeom>
            <a:noFill/>
          </p:spPr>
          <p:txBody>
            <a:bodyPr wrap="square" rtlCol="0">
              <a:spAutoFit/>
            </a:bodyPr>
            <a:lstStyle/>
            <a:p>
              <a:r>
                <a:rPr lang="ja-JP" altLang="en-US" sz="1400" b="1" dirty="0">
                  <a:solidFill>
                    <a:srgbClr val="0070C0"/>
                  </a:solidFill>
                  <a:latin typeface="+mn-ea"/>
                </a:rPr>
                <a:t>れい　　 わ</a:t>
              </a:r>
              <a:endParaRPr kumimoji="1" lang="ja-JP" altLang="en-US" sz="1400" b="1" dirty="0">
                <a:solidFill>
                  <a:srgbClr val="0070C0"/>
                </a:solidFill>
                <a:latin typeface="+mn-ea"/>
              </a:endParaRPr>
            </a:p>
          </p:txBody>
        </p:sp>
        <p:sp>
          <p:nvSpPr>
            <p:cNvPr id="32" name="テキスト ボックス 31"/>
            <p:cNvSpPr txBox="1"/>
            <p:nvPr/>
          </p:nvSpPr>
          <p:spPr>
            <a:xfrm>
              <a:off x="4548848" y="12107764"/>
              <a:ext cx="623796" cy="313537"/>
            </a:xfrm>
            <a:prstGeom prst="rect">
              <a:avLst/>
            </a:prstGeom>
            <a:noFill/>
          </p:spPr>
          <p:txBody>
            <a:bodyPr wrap="square" rtlCol="0">
              <a:spAutoFit/>
            </a:bodyPr>
            <a:lstStyle/>
            <a:p>
              <a:r>
                <a:rPr lang="ja-JP" altLang="en-US" sz="1400" b="1" dirty="0">
                  <a:solidFill>
                    <a:srgbClr val="0070C0"/>
                  </a:solidFill>
                  <a:latin typeface="+mn-ea"/>
                </a:rPr>
                <a:t>ねん　　</a:t>
              </a:r>
              <a:endParaRPr kumimoji="1" lang="ja-JP" altLang="en-US" sz="1400" b="1" dirty="0">
                <a:solidFill>
                  <a:srgbClr val="0070C0"/>
                </a:solidFill>
                <a:latin typeface="+mn-ea"/>
              </a:endParaRPr>
            </a:p>
          </p:txBody>
        </p:sp>
        <p:sp>
          <p:nvSpPr>
            <p:cNvPr id="33" name="テキスト ボックス 32"/>
            <p:cNvSpPr txBox="1"/>
            <p:nvPr/>
          </p:nvSpPr>
          <p:spPr>
            <a:xfrm>
              <a:off x="6337828" y="12103635"/>
              <a:ext cx="623796" cy="307777"/>
            </a:xfrm>
            <a:prstGeom prst="rect">
              <a:avLst/>
            </a:prstGeom>
            <a:noFill/>
          </p:spPr>
          <p:txBody>
            <a:bodyPr wrap="square" rtlCol="0">
              <a:spAutoFit/>
            </a:bodyPr>
            <a:lstStyle/>
            <a:p>
              <a:r>
                <a:rPr lang="ja-JP" altLang="en-US" sz="1400" b="1" dirty="0">
                  <a:solidFill>
                    <a:srgbClr val="0070C0"/>
                  </a:solidFill>
                  <a:latin typeface="+mn-ea"/>
                </a:rPr>
                <a:t>がつ　　</a:t>
              </a:r>
              <a:endParaRPr kumimoji="1" lang="ja-JP" altLang="en-US" sz="1400" b="1" dirty="0">
                <a:solidFill>
                  <a:srgbClr val="0070C0"/>
                </a:solidFill>
                <a:latin typeface="+mn-ea"/>
              </a:endParaRPr>
            </a:p>
          </p:txBody>
        </p:sp>
        <p:sp>
          <p:nvSpPr>
            <p:cNvPr id="34" name="テキスト ボックス 33"/>
            <p:cNvSpPr txBox="1"/>
            <p:nvPr/>
          </p:nvSpPr>
          <p:spPr>
            <a:xfrm>
              <a:off x="7575092" y="12103526"/>
              <a:ext cx="623796" cy="313537"/>
            </a:xfrm>
            <a:prstGeom prst="rect">
              <a:avLst/>
            </a:prstGeom>
            <a:noFill/>
          </p:spPr>
          <p:txBody>
            <a:bodyPr wrap="square" rtlCol="0">
              <a:spAutoFit/>
            </a:bodyPr>
            <a:lstStyle/>
            <a:p>
              <a:r>
                <a:rPr lang="ja-JP" altLang="en-US" sz="1400" b="1" dirty="0">
                  <a:solidFill>
                    <a:srgbClr val="0070C0"/>
                  </a:solidFill>
                  <a:latin typeface="+mn-ea"/>
                </a:rPr>
                <a:t>にち　　</a:t>
              </a:r>
              <a:endParaRPr kumimoji="1" lang="ja-JP" altLang="en-US" sz="1400" b="1" dirty="0">
                <a:solidFill>
                  <a:srgbClr val="0070C0"/>
                </a:solidFill>
                <a:latin typeface="+mn-ea"/>
              </a:endParaRPr>
            </a:p>
          </p:txBody>
        </p:sp>
      </p:grpSp>
      <p:sp>
        <p:nvSpPr>
          <p:cNvPr id="12" name="テキスト ボックス 11"/>
          <p:cNvSpPr txBox="1"/>
          <p:nvPr/>
        </p:nvSpPr>
        <p:spPr>
          <a:xfrm>
            <a:off x="2610396" y="13148269"/>
            <a:ext cx="5760640" cy="461665"/>
          </a:xfrm>
          <a:prstGeom prst="rect">
            <a:avLst/>
          </a:prstGeom>
          <a:noFill/>
        </p:spPr>
        <p:txBody>
          <a:bodyPr wrap="square" rtlCol="0">
            <a:spAutoFit/>
          </a:bodyPr>
          <a:lstStyle/>
          <a:p>
            <a:r>
              <a:rPr kumimoji="1" lang="ja-JP" altLang="en-US"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詳しくは　</a:t>
            </a:r>
            <a:r>
              <a:rPr lang="en-US" altLang="ja-JP"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http://www.mhlw.go.jp/</a:t>
            </a:r>
            <a:endParaRPr kumimoji="1" lang="ja-JP" altLang="en-US"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46325742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kumimoji="1" sz="4800" b="1"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63dbbe5-076b-4606-a03b-9598f5f2f35a" xsi:nil="true"/>
    <lcf76f155ced4ddcb4097134ff3c332f xmlns="aaa61bf8-128b-46c9-8f3f-a127b2440d3d">
      <Terms xmlns="http://schemas.microsoft.com/office/infopath/2007/PartnerControls"/>
    </lcf76f155ced4ddcb4097134ff3c332f>
    <Owner xmlns="aaa61bf8-128b-46c9-8f3f-a127b2440d3d">
      <UserInfo>
        <DisplayName/>
        <AccountId xsi:nil="true"/>
        <AccountType/>
      </UserInfo>
    </Own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C55487F8E31019458B1FD5AA377145A3" ma:contentTypeVersion="15" ma:contentTypeDescription="新しいドキュメントを作成します。" ma:contentTypeScope="" ma:versionID="85178c779f9eb1332b21c0c4af01c7a6">
  <xsd:schema xmlns:xsd="http://www.w3.org/2001/XMLSchema" xmlns:xs="http://www.w3.org/2001/XMLSchema" xmlns:p="http://schemas.microsoft.com/office/2006/metadata/properties" xmlns:ns2="aaa61bf8-128b-46c9-8f3f-a127b2440d3d" xmlns:ns3="263dbbe5-076b-4606-a03b-9598f5f2f35a" targetNamespace="http://schemas.microsoft.com/office/2006/metadata/properties" ma:root="true" ma:fieldsID="19c79b84062171cd6b48858f45869f80" ns2:_="" ns3:_="">
    <xsd:import namespace="aaa61bf8-128b-46c9-8f3f-a127b2440d3d"/>
    <xsd:import namespace="263dbbe5-076b-4606-a03b-9598f5f2f35a"/>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a61bf8-128b-46c9-8f3f-a127b2440d3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3dbbe5-076b-4606-a03b-9598f5f2f35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1c59fcf-95d0-49d2-921b-a02ac23f7a20}" ma:internalName="TaxCatchAll" ma:showField="CatchAllData" ma:web="263dbbe5-076b-4606-a03b-9598f5f2f3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440B10-8734-4E32-A75A-084BF8B5CDE5}">
  <ds:schemaRefs>
    <ds:schemaRef ds:uri="http://schemas.microsoft.com/office/2006/metadata/properties"/>
    <ds:schemaRef ds:uri="http://schemas.microsoft.com/office/infopath/2007/PartnerControls"/>
    <ds:schemaRef ds:uri="263dbbe5-076b-4606-a03b-9598f5f2f35a"/>
    <ds:schemaRef ds:uri="aaa61bf8-128b-46c9-8f3f-a127b2440d3d"/>
  </ds:schemaRefs>
</ds:datastoreItem>
</file>

<file path=customXml/itemProps2.xml><?xml version="1.0" encoding="utf-8"?>
<ds:datastoreItem xmlns:ds="http://schemas.openxmlformats.org/officeDocument/2006/customXml" ds:itemID="{48DDCF2B-1EBF-4184-96B6-2FFFA1972862}">
  <ds:schemaRefs>
    <ds:schemaRef ds:uri="http://schemas.microsoft.com/sharepoint/v3/contenttype/forms"/>
  </ds:schemaRefs>
</ds:datastoreItem>
</file>

<file path=customXml/itemProps3.xml><?xml version="1.0" encoding="utf-8"?>
<ds:datastoreItem xmlns:ds="http://schemas.openxmlformats.org/officeDocument/2006/customXml" ds:itemID="{D9C80659-5788-434C-8CE1-4B9812B97F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a61bf8-128b-46c9-8f3f-a127b2440d3d"/>
    <ds:schemaRef ds:uri="263dbbe5-076b-4606-a03b-9598f5f2f3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170</TotalTime>
  <Words>96</Words>
  <Application>Microsoft Office PowerPoint</Application>
  <PresentationFormat>ユーザー設定</PresentationFormat>
  <Paragraphs>24</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HG丸ｺﾞｼｯｸM-PRO</vt:lpstr>
      <vt:lpstr>Meiryo UI</vt:lpstr>
      <vt:lpstr>Arial</vt:lpstr>
      <vt:lpstr>Calibri</vt:lpstr>
      <vt:lpstr>Office ​​テーマ</vt:lpstr>
      <vt:lpstr>PowerPoint プレゼンテーション</vt:lpstr>
    </vt:vector>
  </TitlesOfParts>
  <Company>厚生労働省</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厚生労働省ネットワークシステム</dc:creator>
  <cp:lastModifiedBy>成瀬 由衣(naruse-yui.8x5)</cp:lastModifiedBy>
  <cp:revision>21</cp:revision>
  <cp:lastPrinted>2016-10-05T06:03:38Z</cp:lastPrinted>
  <dcterms:created xsi:type="dcterms:W3CDTF">2016-10-05T05:04:20Z</dcterms:created>
  <dcterms:modified xsi:type="dcterms:W3CDTF">2026-07-14T08:19:20Z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0x010100C55487F8E31019458B1FD5AA377145A3</vt:lpwstr>
  </property>
  <property fmtid="{D5CDD505-2E9C-101B-9397-08002B2CF9AE}" pid="3" name="MediaServiceImageTags">
    <vt:lpwstr/>
  </property>
</Properties>
</file>